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7" r:id="rId4"/>
    <p:sldId id="269" r:id="rId5"/>
    <p:sldId id="260" r:id="rId6"/>
    <p:sldId id="268" r:id="rId7"/>
    <p:sldId id="259" r:id="rId8"/>
    <p:sldId id="261" r:id="rId9"/>
    <p:sldId id="265" r:id="rId10"/>
    <p:sldId id="262" r:id="rId11"/>
    <p:sldId id="270" r:id="rId12"/>
    <p:sldId id="264" r:id="rId13"/>
    <p:sldId id="266" r:id="rId14"/>
    <p:sldId id="267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DC78"/>
    <a:srgbClr val="9A4BAF"/>
    <a:srgbClr val="5A3F98"/>
    <a:srgbClr val="8EDE58"/>
    <a:srgbClr val="2E8A46"/>
    <a:srgbClr val="7BD83C"/>
    <a:srgbClr val="6BCD29"/>
    <a:srgbClr val="64C026"/>
    <a:srgbClr val="3DB95D"/>
    <a:srgbClr val="58D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32CFB4-A161-406C-A819-06EA02518AA9}" v="84" dt="2026-06-08T05:29:51.2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7" autoAdjust="0"/>
    <p:restoredTop sz="90411" autoAdjust="0"/>
  </p:normalViewPr>
  <p:slideViewPr>
    <p:cSldViewPr snapToGrid="0">
      <p:cViewPr>
        <p:scale>
          <a:sx n="73" d="100"/>
          <a:sy n="73" d="100"/>
        </p:scale>
        <p:origin x="101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MB" userId="ba31aa2a918eb3df" providerId="LiveId" clId="{33981069-9A61-4E5E-A5A0-48A3B5190260}"/>
    <pc:docChg chg="undo custSel addSld delSld modSld sldOrd">
      <pc:chgData name="Michelle MB" userId="ba31aa2a918eb3df" providerId="LiveId" clId="{33981069-9A61-4E5E-A5A0-48A3B5190260}" dt="2026-06-08T05:45:36.273" v="7403"/>
      <pc:docMkLst>
        <pc:docMk/>
      </pc:docMkLst>
      <pc:sldChg chg="modSp mod">
        <pc:chgData name="Michelle MB" userId="ba31aa2a918eb3df" providerId="LiveId" clId="{33981069-9A61-4E5E-A5A0-48A3B5190260}" dt="2026-06-06T07:00:44.589" v="7137" actId="1076"/>
        <pc:sldMkLst>
          <pc:docMk/>
          <pc:sldMk cId="0" sldId="256"/>
        </pc:sldMkLst>
        <pc:spChg chg="mod">
          <ac:chgData name="Michelle MB" userId="ba31aa2a918eb3df" providerId="LiveId" clId="{33981069-9A61-4E5E-A5A0-48A3B5190260}" dt="2026-06-06T07:00:44.589" v="7137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Michelle MB" userId="ba31aa2a918eb3df" providerId="LiveId" clId="{33981069-9A61-4E5E-A5A0-48A3B5190260}" dt="2026-06-05T20:05:25.509" v="3042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Michelle MB" userId="ba31aa2a918eb3df" providerId="LiveId" clId="{33981069-9A61-4E5E-A5A0-48A3B5190260}" dt="2026-06-05T20:20:48.616" v="3179" actId="1076"/>
          <ac:spMkLst>
            <pc:docMk/>
            <pc:sldMk cId="0" sldId="256"/>
            <ac:spMk id="4" creationId="{00000000-0000-0000-0000-000000000000}"/>
          </ac:spMkLst>
        </pc:spChg>
        <pc:picChg chg="mod">
          <ac:chgData name="Michelle MB" userId="ba31aa2a918eb3df" providerId="LiveId" clId="{33981069-9A61-4E5E-A5A0-48A3B5190260}" dt="2026-06-06T03:43:14.914" v="5028" actId="14100"/>
          <ac:picMkLst>
            <pc:docMk/>
            <pc:sldMk cId="0" sldId="256"/>
            <ac:picMk id="5" creationId="{00000000-0000-0000-0000-000000000000}"/>
          </ac:picMkLst>
        </pc:picChg>
        <pc:picChg chg="mod">
          <ac:chgData name="Michelle MB" userId="ba31aa2a918eb3df" providerId="LiveId" clId="{33981069-9A61-4E5E-A5A0-48A3B5190260}" dt="2026-06-06T03:41:20.053" v="5026" actId="14100"/>
          <ac:picMkLst>
            <pc:docMk/>
            <pc:sldMk cId="0" sldId="256"/>
            <ac:picMk id="6" creationId="{00000000-0000-0000-0000-000000000000}"/>
          </ac:picMkLst>
        </pc:picChg>
        <pc:picChg chg="mod">
          <ac:chgData name="Michelle MB" userId="ba31aa2a918eb3df" providerId="LiveId" clId="{33981069-9A61-4E5E-A5A0-48A3B5190260}" dt="2026-06-06T06:07:43.563" v="5912" actId="196"/>
          <ac:picMkLst>
            <pc:docMk/>
            <pc:sldMk cId="0" sldId="256"/>
            <ac:picMk id="7" creationId="{00000000-0000-0000-0000-000000000000}"/>
          </ac:picMkLst>
        </pc:picChg>
      </pc:sldChg>
      <pc:sldChg chg="addSp delSp modSp mod modNotesTx">
        <pc:chgData name="Michelle MB" userId="ba31aa2a918eb3df" providerId="LiveId" clId="{33981069-9A61-4E5E-A5A0-48A3B5190260}" dt="2026-06-06T03:00:46.930" v="4761" actId="1076"/>
        <pc:sldMkLst>
          <pc:docMk/>
          <pc:sldMk cId="0" sldId="257"/>
        </pc:sldMkLst>
        <pc:spChg chg="mod">
          <ac:chgData name="Michelle MB" userId="ba31aa2a918eb3df" providerId="LiveId" clId="{33981069-9A61-4E5E-A5A0-48A3B5190260}" dt="2026-06-05T21:33:42.264" v="4048" actId="1035"/>
          <ac:spMkLst>
            <pc:docMk/>
            <pc:sldMk cId="0" sldId="257"/>
            <ac:spMk id="3" creationId="{00000000-0000-0000-0000-000000000000}"/>
          </ac:spMkLst>
        </pc:spChg>
        <pc:spChg chg="mod">
          <ac:chgData name="Michelle MB" userId="ba31aa2a918eb3df" providerId="LiveId" clId="{33981069-9A61-4E5E-A5A0-48A3B5190260}" dt="2026-06-05T20:46:09.465" v="3632" actId="1038"/>
          <ac:spMkLst>
            <pc:docMk/>
            <pc:sldMk cId="0" sldId="257"/>
            <ac:spMk id="4" creationId="{00000000-0000-0000-0000-000000000000}"/>
          </ac:spMkLst>
        </pc:spChg>
        <pc:spChg chg="mod">
          <ac:chgData name="Michelle MB" userId="ba31aa2a918eb3df" providerId="LiveId" clId="{33981069-9A61-4E5E-A5A0-48A3B5190260}" dt="2026-06-06T02:59:32.134" v="4751" actId="1037"/>
          <ac:spMkLst>
            <pc:docMk/>
            <pc:sldMk cId="0" sldId="257"/>
            <ac:spMk id="5" creationId="{00000000-0000-0000-0000-000000000000}"/>
          </ac:spMkLst>
        </pc:spChg>
        <pc:spChg chg="mod">
          <ac:chgData name="Michelle MB" userId="ba31aa2a918eb3df" providerId="LiveId" clId="{33981069-9A61-4E5E-A5A0-48A3B5190260}" dt="2026-06-05T20:41:01.024" v="3486" actId="1036"/>
          <ac:spMkLst>
            <pc:docMk/>
            <pc:sldMk cId="0" sldId="257"/>
            <ac:spMk id="6" creationId="{00000000-0000-0000-0000-000000000000}"/>
          </ac:spMkLst>
        </pc:spChg>
        <pc:spChg chg="mod">
          <ac:chgData name="Michelle MB" userId="ba31aa2a918eb3df" providerId="LiveId" clId="{33981069-9A61-4E5E-A5A0-48A3B5190260}" dt="2026-06-05T20:37:40.331" v="3446" actId="255"/>
          <ac:spMkLst>
            <pc:docMk/>
            <pc:sldMk cId="0" sldId="257"/>
            <ac:spMk id="8" creationId="{00000000-0000-0000-0000-000000000000}"/>
          </ac:spMkLst>
        </pc:spChg>
        <pc:spChg chg="mod">
          <ac:chgData name="Michelle MB" userId="ba31aa2a918eb3df" providerId="LiveId" clId="{33981069-9A61-4E5E-A5A0-48A3B5190260}" dt="2026-06-05T20:41:07.110" v="3487" actId="1036"/>
          <ac:spMkLst>
            <pc:docMk/>
            <pc:sldMk cId="0" sldId="257"/>
            <ac:spMk id="10" creationId="{00000000-0000-0000-0000-000000000000}"/>
          </ac:spMkLst>
        </pc:spChg>
        <pc:spChg chg="mod">
          <ac:chgData name="Michelle MB" userId="ba31aa2a918eb3df" providerId="LiveId" clId="{33981069-9A61-4E5E-A5A0-48A3B5190260}" dt="2026-06-05T20:37:40.331" v="3446" actId="255"/>
          <ac:spMkLst>
            <pc:docMk/>
            <pc:sldMk cId="0" sldId="257"/>
            <ac:spMk id="12" creationId="{00000000-0000-0000-0000-000000000000}"/>
          </ac:spMkLst>
        </pc:spChg>
        <pc:spChg chg="add mod">
          <ac:chgData name="Michelle MB" userId="ba31aa2a918eb3df" providerId="LiveId" clId="{33981069-9A61-4E5E-A5A0-48A3B5190260}" dt="2026-06-06T03:00:22.458" v="4757" actId="1076"/>
          <ac:spMkLst>
            <pc:docMk/>
            <pc:sldMk cId="0" sldId="257"/>
            <ac:spMk id="28" creationId="{B4154224-532F-C8FD-C867-035C9ACA51B9}"/>
          </ac:spMkLst>
        </pc:spChg>
        <pc:spChg chg="add mod">
          <ac:chgData name="Michelle MB" userId="ba31aa2a918eb3df" providerId="LiveId" clId="{33981069-9A61-4E5E-A5A0-48A3B5190260}" dt="2026-06-06T03:00:38.200" v="4759" actId="1076"/>
          <ac:spMkLst>
            <pc:docMk/>
            <pc:sldMk cId="0" sldId="257"/>
            <ac:spMk id="29" creationId="{010C38D9-9C67-B5F8-4D2A-7CC87A43F8A2}"/>
          </ac:spMkLst>
        </pc:spChg>
        <pc:spChg chg="add mod">
          <ac:chgData name="Michelle MB" userId="ba31aa2a918eb3df" providerId="LiveId" clId="{33981069-9A61-4E5E-A5A0-48A3B5190260}" dt="2026-06-06T03:00:46.930" v="4761" actId="1076"/>
          <ac:spMkLst>
            <pc:docMk/>
            <pc:sldMk cId="0" sldId="257"/>
            <ac:spMk id="30" creationId="{291F62C3-7DDC-F332-5880-E2B820D3DA80}"/>
          </ac:spMkLst>
        </pc:spChg>
        <pc:grpChg chg="add mod topLvl">
          <ac:chgData name="Michelle MB" userId="ba31aa2a918eb3df" providerId="LiveId" clId="{33981069-9A61-4E5E-A5A0-48A3B5190260}" dt="2026-06-05T20:40:48.203" v="3484" actId="478"/>
          <ac:grpSpMkLst>
            <pc:docMk/>
            <pc:sldMk cId="0" sldId="257"/>
            <ac:grpSpMk id="13" creationId="{DA2940F2-D8B2-94D2-9F7B-08F7036B4AA3}"/>
          </ac:grpSpMkLst>
        </pc:grpChg>
        <pc:picChg chg="mod">
          <ac:chgData name="Michelle MB" userId="ba31aa2a918eb3df" providerId="LiveId" clId="{33981069-9A61-4E5E-A5A0-48A3B5190260}" dt="2026-06-05T20:22:45.959" v="3212" actId="1038"/>
          <ac:picMkLst>
            <pc:docMk/>
            <pc:sldMk cId="0" sldId="257"/>
            <ac:picMk id="2" creationId="{00000000-0000-0000-0000-000000000000}"/>
          </ac:picMkLst>
        </pc:picChg>
      </pc:sldChg>
      <pc:sldChg chg="modSp mod ord modNotesTx">
        <pc:chgData name="Michelle MB" userId="ba31aa2a918eb3df" providerId="LiveId" clId="{33981069-9A61-4E5E-A5A0-48A3B5190260}" dt="2026-06-06T05:51:51.121" v="5796" actId="208"/>
        <pc:sldMkLst>
          <pc:docMk/>
          <pc:sldMk cId="0" sldId="258"/>
        </pc:sldMkLst>
        <pc:spChg chg="mod">
          <ac:chgData name="Michelle MB" userId="ba31aa2a918eb3df" providerId="LiveId" clId="{33981069-9A61-4E5E-A5A0-48A3B5190260}" dt="2026-06-05T20:05:25.509" v="3042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Michelle MB" userId="ba31aa2a918eb3df" providerId="LiveId" clId="{33981069-9A61-4E5E-A5A0-48A3B5190260}" dt="2026-06-06T05:51:43.152" v="5795" actId="208"/>
          <ac:spMkLst>
            <pc:docMk/>
            <pc:sldMk cId="0" sldId="258"/>
            <ac:spMk id="4" creationId="{00000000-0000-0000-0000-000000000000}"/>
          </ac:spMkLst>
        </pc:spChg>
        <pc:spChg chg="mod">
          <ac:chgData name="Michelle MB" userId="ba31aa2a918eb3df" providerId="LiveId" clId="{33981069-9A61-4E5E-A5A0-48A3B5190260}" dt="2026-06-06T05:51:51.121" v="5796" actId="208"/>
          <ac:spMkLst>
            <pc:docMk/>
            <pc:sldMk cId="0" sldId="258"/>
            <ac:spMk id="9" creationId="{00000000-0000-0000-0000-000000000000}"/>
          </ac:spMkLst>
        </pc:spChg>
        <pc:spChg chg="mod">
          <ac:chgData name="Michelle MB" userId="ba31aa2a918eb3df" providerId="LiveId" clId="{33981069-9A61-4E5E-A5A0-48A3B5190260}" dt="2026-06-06T05:51:51.121" v="5796" actId="208"/>
          <ac:spMkLst>
            <pc:docMk/>
            <pc:sldMk cId="0" sldId="258"/>
            <ac:spMk id="14" creationId="{00000000-0000-0000-0000-000000000000}"/>
          </ac:spMkLst>
        </pc:spChg>
        <pc:spChg chg="mod">
          <ac:chgData name="Michelle MB" userId="ba31aa2a918eb3df" providerId="LiveId" clId="{33981069-9A61-4E5E-A5A0-48A3B5190260}" dt="2026-06-06T05:51:51.121" v="5796" actId="208"/>
          <ac:spMkLst>
            <pc:docMk/>
            <pc:sldMk cId="0" sldId="258"/>
            <ac:spMk id="19" creationId="{00000000-0000-0000-0000-000000000000}"/>
          </ac:spMkLst>
        </pc:spChg>
        <pc:spChg chg="mod">
          <ac:chgData name="Michelle MB" userId="ba31aa2a918eb3df" providerId="LiveId" clId="{33981069-9A61-4E5E-A5A0-48A3B5190260}" dt="2026-06-06T05:51:51.121" v="5796" actId="208"/>
          <ac:spMkLst>
            <pc:docMk/>
            <pc:sldMk cId="0" sldId="258"/>
            <ac:spMk id="24" creationId="{00000000-0000-0000-0000-000000000000}"/>
          </ac:spMkLst>
        </pc:spChg>
      </pc:sldChg>
      <pc:sldChg chg="addSp delSp modSp mod ord setBg modShow modNotesTx">
        <pc:chgData name="Michelle MB" userId="ba31aa2a918eb3df" providerId="LiveId" clId="{33981069-9A61-4E5E-A5A0-48A3B5190260}" dt="2026-06-08T05:45:36.273" v="7403"/>
        <pc:sldMkLst>
          <pc:docMk/>
          <pc:sldMk cId="0" sldId="259"/>
        </pc:sldMkLst>
        <pc:spChg chg="mod">
          <ac:chgData name="Michelle MB" userId="ba31aa2a918eb3df" providerId="LiveId" clId="{33981069-9A61-4E5E-A5A0-48A3B5190260}" dt="2026-06-06T06:36:00.009" v="6406" actId="1076"/>
          <ac:spMkLst>
            <pc:docMk/>
            <pc:sldMk cId="0" sldId="259"/>
            <ac:spMk id="2" creationId="{00000000-0000-0000-0000-000000000000}"/>
          </ac:spMkLst>
        </pc:spChg>
        <pc:spChg chg="mod">
          <ac:chgData name="Michelle MB" userId="ba31aa2a918eb3df" providerId="LiveId" clId="{33981069-9A61-4E5E-A5A0-48A3B5190260}" dt="2026-06-06T06:02:24.080" v="5897" actId="14100"/>
          <ac:spMkLst>
            <pc:docMk/>
            <pc:sldMk cId="0" sldId="259"/>
            <ac:spMk id="3" creationId="{00000000-0000-0000-0000-000000000000}"/>
          </ac:spMkLst>
        </pc:spChg>
        <pc:spChg chg="mod">
          <ac:chgData name="Michelle MB" userId="ba31aa2a918eb3df" providerId="LiveId" clId="{33981069-9A61-4E5E-A5A0-48A3B5190260}" dt="2026-06-06T06:32:39.944" v="6375" actId="14100"/>
          <ac:spMkLst>
            <pc:docMk/>
            <pc:sldMk cId="0" sldId="259"/>
            <ac:spMk id="4" creationId="{00000000-0000-0000-0000-000000000000}"/>
          </ac:spMkLst>
        </pc:spChg>
        <pc:spChg chg="mod">
          <ac:chgData name="Michelle MB" userId="ba31aa2a918eb3df" providerId="LiveId" clId="{33981069-9A61-4E5E-A5A0-48A3B5190260}" dt="2026-06-06T06:32:21.485" v="6359" actId="14100"/>
          <ac:spMkLst>
            <pc:docMk/>
            <pc:sldMk cId="0" sldId="259"/>
            <ac:spMk id="5" creationId="{00000000-0000-0000-0000-000000000000}"/>
          </ac:spMkLst>
        </pc:spChg>
        <pc:spChg chg="mod">
          <ac:chgData name="Michelle MB" userId="ba31aa2a918eb3df" providerId="LiveId" clId="{33981069-9A61-4E5E-A5A0-48A3B5190260}" dt="2026-06-06T06:17:08.069" v="5938" actId="21"/>
          <ac:spMkLst>
            <pc:docMk/>
            <pc:sldMk cId="0" sldId="259"/>
            <ac:spMk id="6" creationId="{00000000-0000-0000-0000-000000000000}"/>
          </ac:spMkLst>
        </pc:spChg>
        <pc:spChg chg="mod">
          <ac:chgData name="Michelle MB" userId="ba31aa2a918eb3df" providerId="LiveId" clId="{33981069-9A61-4E5E-A5A0-48A3B5190260}" dt="2026-06-06T06:51:25.869" v="6818" actId="313"/>
          <ac:spMkLst>
            <pc:docMk/>
            <pc:sldMk cId="0" sldId="259"/>
            <ac:spMk id="7" creationId="{00000000-0000-0000-0000-000000000000}"/>
          </ac:spMkLst>
        </pc:spChg>
        <pc:spChg chg="mod">
          <ac:chgData name="Michelle MB" userId="ba31aa2a918eb3df" providerId="LiveId" clId="{33981069-9A61-4E5E-A5A0-48A3B5190260}" dt="2026-06-06T06:03:10.542" v="5900" actId="108"/>
          <ac:spMkLst>
            <pc:docMk/>
            <pc:sldMk cId="0" sldId="259"/>
            <ac:spMk id="8" creationId="{00000000-0000-0000-0000-000000000000}"/>
          </ac:spMkLst>
        </pc:spChg>
        <pc:spChg chg="mod">
          <ac:chgData name="Michelle MB" userId="ba31aa2a918eb3df" providerId="LiveId" clId="{33981069-9A61-4E5E-A5A0-48A3B5190260}" dt="2026-06-06T06:31:58.879" v="6357" actId="1036"/>
          <ac:spMkLst>
            <pc:docMk/>
            <pc:sldMk cId="0" sldId="259"/>
            <ac:spMk id="9" creationId="{00000000-0000-0000-0000-000000000000}"/>
          </ac:spMkLst>
        </pc:spChg>
        <pc:spChg chg="mod">
          <ac:chgData name="Michelle MB" userId="ba31aa2a918eb3df" providerId="LiveId" clId="{33981069-9A61-4E5E-A5A0-48A3B5190260}" dt="2026-06-06T06:17:43.353" v="5941" actId="21"/>
          <ac:spMkLst>
            <pc:docMk/>
            <pc:sldMk cId="0" sldId="259"/>
            <ac:spMk id="10" creationId="{00000000-0000-0000-0000-000000000000}"/>
          </ac:spMkLst>
        </pc:spChg>
        <pc:spChg chg="mod">
          <ac:chgData name="Michelle MB" userId="ba31aa2a918eb3df" providerId="LiveId" clId="{33981069-9A61-4E5E-A5A0-48A3B5190260}" dt="2026-06-06T06:50:32.309" v="6786" actId="20577"/>
          <ac:spMkLst>
            <pc:docMk/>
            <pc:sldMk cId="0" sldId="259"/>
            <ac:spMk id="11" creationId="{00000000-0000-0000-0000-000000000000}"/>
          </ac:spMkLst>
        </pc:spChg>
        <pc:spChg chg="add mod">
          <ac:chgData name="Michelle MB" userId="ba31aa2a918eb3df" providerId="LiveId" clId="{33981069-9A61-4E5E-A5A0-48A3B5190260}" dt="2026-06-06T06:40:38.817" v="6506" actId="113"/>
          <ac:spMkLst>
            <pc:docMk/>
            <pc:sldMk cId="0" sldId="259"/>
            <ac:spMk id="15" creationId="{70DE1FF3-8779-B575-A79F-5C6C1E95333A}"/>
          </ac:spMkLst>
        </pc:spChg>
        <pc:spChg chg="add mod">
          <ac:chgData name="Michelle MB" userId="ba31aa2a918eb3df" providerId="LiveId" clId="{33981069-9A61-4E5E-A5A0-48A3B5190260}" dt="2026-06-06T06:37:56.980" v="6443" actId="1076"/>
          <ac:spMkLst>
            <pc:docMk/>
            <pc:sldMk cId="0" sldId="259"/>
            <ac:spMk id="16" creationId="{DE1F2983-A444-B522-F8A9-71DC2122A599}"/>
          </ac:spMkLst>
        </pc:spChg>
        <pc:grpChg chg="add mod">
          <ac:chgData name="Michelle MB" userId="ba31aa2a918eb3df" providerId="LiveId" clId="{33981069-9A61-4E5E-A5A0-48A3B5190260}" dt="2026-06-06T06:36:57.249" v="6428" actId="164"/>
          <ac:grpSpMkLst>
            <pc:docMk/>
            <pc:sldMk cId="0" sldId="259"/>
            <ac:grpSpMk id="13" creationId="{05B8A0BB-D340-06A6-C1EE-596DD2DDA8BB}"/>
          </ac:grpSpMkLst>
        </pc:grpChg>
        <pc:grpChg chg="add mod">
          <ac:chgData name="Michelle MB" userId="ba31aa2a918eb3df" providerId="LiveId" clId="{33981069-9A61-4E5E-A5A0-48A3B5190260}" dt="2026-06-06T06:37:10.679" v="6429" actId="164"/>
          <ac:grpSpMkLst>
            <pc:docMk/>
            <pc:sldMk cId="0" sldId="259"/>
            <ac:grpSpMk id="14" creationId="{EC865D7B-CDC7-F46C-9C16-F258808593AC}"/>
          </ac:grpSpMkLst>
        </pc:grpChg>
        <pc:grpChg chg="add mod">
          <ac:chgData name="Michelle MB" userId="ba31aa2a918eb3df" providerId="LiveId" clId="{33981069-9A61-4E5E-A5A0-48A3B5190260}" dt="2026-06-06T06:38:07.895" v="6444" actId="14100"/>
          <ac:grpSpMkLst>
            <pc:docMk/>
            <pc:sldMk cId="0" sldId="259"/>
            <ac:grpSpMk id="17" creationId="{20C775BA-16A1-6769-CD99-6F0B40C4DD52}"/>
          </ac:grpSpMkLst>
        </pc:grpChg>
        <pc:grpChg chg="add mod">
          <ac:chgData name="Michelle MB" userId="ba31aa2a918eb3df" providerId="LiveId" clId="{33981069-9A61-4E5E-A5A0-48A3B5190260}" dt="2026-06-06T06:39:05.692" v="6488" actId="14100"/>
          <ac:grpSpMkLst>
            <pc:docMk/>
            <pc:sldMk cId="0" sldId="259"/>
            <ac:grpSpMk id="18" creationId="{81FB93EE-7758-0E9B-A39E-AEB8F921D2E0}"/>
          </ac:grpSpMkLst>
        </pc:grpChg>
      </pc:sldChg>
      <pc:sldChg chg="addSp delSp modSp mod modNotesTx">
        <pc:chgData name="Michelle MB" userId="ba31aa2a918eb3df" providerId="LiveId" clId="{33981069-9A61-4E5E-A5A0-48A3B5190260}" dt="2026-06-06T07:16:31.105" v="7236" actId="14100"/>
        <pc:sldMkLst>
          <pc:docMk/>
          <pc:sldMk cId="0" sldId="260"/>
        </pc:sldMkLst>
        <pc:spChg chg="mod">
          <ac:chgData name="Michelle MB" userId="ba31aa2a918eb3df" providerId="LiveId" clId="{33981069-9A61-4E5E-A5A0-48A3B5190260}" dt="2026-06-06T03:45:43.660" v="5037" actId="1035"/>
          <ac:spMkLst>
            <pc:docMk/>
            <pc:sldMk cId="0" sldId="260"/>
            <ac:spMk id="2" creationId="{00000000-0000-0000-0000-000000000000}"/>
          </ac:spMkLst>
        </pc:spChg>
        <pc:spChg chg="mod">
          <ac:chgData name="Michelle MB" userId="ba31aa2a918eb3df" providerId="LiveId" clId="{33981069-9A61-4E5E-A5A0-48A3B5190260}" dt="2026-06-05T21:35:01.070" v="4054" actId="113"/>
          <ac:spMkLst>
            <pc:docMk/>
            <pc:sldMk cId="0" sldId="260"/>
            <ac:spMk id="3" creationId="{00000000-0000-0000-0000-000000000000}"/>
          </ac:spMkLst>
        </pc:spChg>
        <pc:spChg chg="mod">
          <ac:chgData name="Michelle MB" userId="ba31aa2a918eb3df" providerId="LiveId" clId="{33981069-9A61-4E5E-A5A0-48A3B5190260}" dt="2026-06-05T06:46:10.684" v="2179" actId="164"/>
          <ac:spMkLst>
            <pc:docMk/>
            <pc:sldMk cId="0" sldId="260"/>
            <ac:spMk id="4" creationId="{00000000-0000-0000-0000-000000000000}"/>
          </ac:spMkLst>
        </pc:spChg>
        <pc:spChg chg="mod">
          <ac:chgData name="Michelle MB" userId="ba31aa2a918eb3df" providerId="LiveId" clId="{33981069-9A61-4E5E-A5A0-48A3B5190260}" dt="2026-06-05T06:46:10.684" v="2179" actId="164"/>
          <ac:spMkLst>
            <pc:docMk/>
            <pc:sldMk cId="0" sldId="260"/>
            <ac:spMk id="5" creationId="{00000000-0000-0000-0000-000000000000}"/>
          </ac:spMkLst>
        </pc:spChg>
        <pc:spChg chg="mod">
          <ac:chgData name="Michelle MB" userId="ba31aa2a918eb3df" providerId="LiveId" clId="{33981069-9A61-4E5E-A5A0-48A3B5190260}" dt="2026-06-05T21:32:25.520" v="4043" actId="1036"/>
          <ac:spMkLst>
            <pc:docMk/>
            <pc:sldMk cId="0" sldId="260"/>
            <ac:spMk id="6" creationId="{00000000-0000-0000-0000-000000000000}"/>
          </ac:spMkLst>
        </pc:spChg>
        <pc:spChg chg="mod">
          <ac:chgData name="Michelle MB" userId="ba31aa2a918eb3df" providerId="LiveId" clId="{33981069-9A61-4E5E-A5A0-48A3B5190260}" dt="2026-06-05T21:32:17.165" v="4040" actId="1035"/>
          <ac:spMkLst>
            <pc:docMk/>
            <pc:sldMk cId="0" sldId="260"/>
            <ac:spMk id="7" creationId="{00000000-0000-0000-0000-000000000000}"/>
          </ac:spMkLst>
        </pc:spChg>
        <pc:spChg chg="mod">
          <ac:chgData name="Michelle MB" userId="ba31aa2a918eb3df" providerId="LiveId" clId="{33981069-9A61-4E5E-A5A0-48A3B5190260}" dt="2026-06-04T16:25:10.123" v="713" actId="164"/>
          <ac:spMkLst>
            <pc:docMk/>
            <pc:sldMk cId="0" sldId="260"/>
            <ac:spMk id="20" creationId="{00000000-0000-0000-0000-000000000000}"/>
          </ac:spMkLst>
        </pc:spChg>
        <pc:spChg chg="mod">
          <ac:chgData name="Michelle MB" userId="ba31aa2a918eb3df" providerId="LiveId" clId="{33981069-9A61-4E5E-A5A0-48A3B5190260}" dt="2026-06-06T04:08:05.135" v="5062" actId="14100"/>
          <ac:spMkLst>
            <pc:docMk/>
            <pc:sldMk cId="0" sldId="260"/>
            <ac:spMk id="21" creationId="{00000000-0000-0000-0000-000000000000}"/>
          </ac:spMkLst>
        </pc:spChg>
        <pc:spChg chg="mod">
          <ac:chgData name="Michelle MB" userId="ba31aa2a918eb3df" providerId="LiveId" clId="{33981069-9A61-4E5E-A5A0-48A3B5190260}" dt="2026-06-05T21:32:35.481" v="4045" actId="1036"/>
          <ac:spMkLst>
            <pc:docMk/>
            <pc:sldMk cId="0" sldId="260"/>
            <ac:spMk id="22" creationId="{00000000-0000-0000-0000-000000000000}"/>
          </ac:spMkLst>
        </pc:spChg>
        <pc:spChg chg="mod">
          <ac:chgData name="Michelle MB" userId="ba31aa2a918eb3df" providerId="LiveId" clId="{33981069-9A61-4E5E-A5A0-48A3B5190260}" dt="2026-06-05T21:04:56.050" v="3797" actId="1037"/>
          <ac:spMkLst>
            <pc:docMk/>
            <pc:sldMk cId="0" sldId="260"/>
            <ac:spMk id="23" creationId="{00000000-0000-0000-0000-000000000000}"/>
          </ac:spMkLst>
        </pc:spChg>
        <pc:spChg chg="mod">
          <ac:chgData name="Michelle MB" userId="ba31aa2a918eb3df" providerId="LiveId" clId="{33981069-9A61-4E5E-A5A0-48A3B5190260}" dt="2026-06-04T18:13:24.223" v="1547"/>
          <ac:spMkLst>
            <pc:docMk/>
            <pc:sldMk cId="0" sldId="260"/>
            <ac:spMk id="34" creationId="{77A0E219-EF01-C320-6387-9D19B2D181F2}"/>
          </ac:spMkLst>
        </pc:spChg>
        <pc:spChg chg="mod">
          <ac:chgData name="Michelle MB" userId="ba31aa2a918eb3df" providerId="LiveId" clId="{33981069-9A61-4E5E-A5A0-48A3B5190260}" dt="2026-06-06T04:07:28.252" v="5060" actId="207"/>
          <ac:spMkLst>
            <pc:docMk/>
            <pc:sldMk cId="0" sldId="260"/>
            <ac:spMk id="35" creationId="{C7F65D05-4375-E78B-2508-0B3EECD28E2A}"/>
          </ac:spMkLst>
        </pc:spChg>
        <pc:spChg chg="mod">
          <ac:chgData name="Michelle MB" userId="ba31aa2a918eb3df" providerId="LiveId" clId="{33981069-9A61-4E5E-A5A0-48A3B5190260}" dt="2026-06-04T18:14:19.465" v="1557" actId="20577"/>
          <ac:spMkLst>
            <pc:docMk/>
            <pc:sldMk cId="0" sldId="260"/>
            <ac:spMk id="36" creationId="{A716DDE1-FFCF-052F-496E-A5D85B33D8D2}"/>
          </ac:spMkLst>
        </pc:spChg>
        <pc:spChg chg="mod">
          <ac:chgData name="Michelle MB" userId="ba31aa2a918eb3df" providerId="LiveId" clId="{33981069-9A61-4E5E-A5A0-48A3B5190260}" dt="2026-06-05T06:37:09.505" v="2108" actId="207"/>
          <ac:spMkLst>
            <pc:docMk/>
            <pc:sldMk cId="0" sldId="260"/>
            <ac:spMk id="37" creationId="{E4F2BA74-4160-B90F-31DD-B5B1232F626B}"/>
          </ac:spMkLst>
        </pc:spChg>
        <pc:spChg chg="mod">
          <ac:chgData name="Michelle MB" userId="ba31aa2a918eb3df" providerId="LiveId" clId="{33981069-9A61-4E5E-A5A0-48A3B5190260}" dt="2026-06-05T06:22:32.827" v="1956" actId="20577"/>
          <ac:spMkLst>
            <pc:docMk/>
            <pc:sldMk cId="0" sldId="260"/>
            <ac:spMk id="39" creationId="{E2B9F744-0158-D5FE-EE4D-AABA0841E88C}"/>
          </ac:spMkLst>
        </pc:spChg>
        <pc:spChg chg="mod">
          <ac:chgData name="Michelle MB" userId="ba31aa2a918eb3df" providerId="LiveId" clId="{33981069-9A61-4E5E-A5A0-48A3B5190260}" dt="2026-06-06T04:09:28.928" v="5063" actId="207"/>
          <ac:spMkLst>
            <pc:docMk/>
            <pc:sldMk cId="0" sldId="260"/>
            <ac:spMk id="40" creationId="{CD4E6023-A9EA-85CB-2EA2-E2689C278F06}"/>
          </ac:spMkLst>
        </pc:spChg>
        <pc:spChg chg="mod">
          <ac:chgData name="Michelle MB" userId="ba31aa2a918eb3df" providerId="LiveId" clId="{33981069-9A61-4E5E-A5A0-48A3B5190260}" dt="2026-06-05T21:31:35.401" v="4029" actId="1036"/>
          <ac:spMkLst>
            <pc:docMk/>
            <pc:sldMk cId="0" sldId="260"/>
            <ac:spMk id="41" creationId="{A3E607E3-22CA-E31F-0612-DC25C11D275B}"/>
          </ac:spMkLst>
        </pc:spChg>
        <pc:spChg chg="mod">
          <ac:chgData name="Michelle MB" userId="ba31aa2a918eb3df" providerId="LiveId" clId="{33981069-9A61-4E5E-A5A0-48A3B5190260}" dt="2026-06-05T06:22:15.946" v="1953" actId="6549"/>
          <ac:spMkLst>
            <pc:docMk/>
            <pc:sldMk cId="0" sldId="260"/>
            <ac:spMk id="42" creationId="{02D77866-C38A-9F60-1E1A-33FC783AD66A}"/>
          </ac:spMkLst>
        </pc:spChg>
        <pc:spChg chg="add mod">
          <ac:chgData name="Michelle MB" userId="ba31aa2a918eb3df" providerId="LiveId" clId="{33981069-9A61-4E5E-A5A0-48A3B5190260}" dt="2026-06-05T21:31:53.722" v="4036" actId="1037"/>
          <ac:spMkLst>
            <pc:docMk/>
            <pc:sldMk cId="0" sldId="260"/>
            <ac:spMk id="43" creationId="{06946C00-DEBE-F9F7-A06F-907285108E34}"/>
          </ac:spMkLst>
        </pc:spChg>
        <pc:spChg chg="add mod">
          <ac:chgData name="Michelle MB" userId="ba31aa2a918eb3df" providerId="LiveId" clId="{33981069-9A61-4E5E-A5A0-48A3B5190260}" dt="2026-06-06T03:56:35.425" v="5051" actId="207"/>
          <ac:spMkLst>
            <pc:docMk/>
            <pc:sldMk cId="0" sldId="260"/>
            <ac:spMk id="101" creationId="{00000000-0000-0000-0000-000000000000}"/>
          </ac:spMkLst>
        </pc:spChg>
        <pc:spChg chg="add mod">
          <ac:chgData name="Michelle MB" userId="ba31aa2a918eb3df" providerId="LiveId" clId="{33981069-9A61-4E5E-A5A0-48A3B5190260}" dt="2026-06-06T03:56:13.376" v="5047" actId="207"/>
          <ac:spMkLst>
            <pc:docMk/>
            <pc:sldMk cId="0" sldId="260"/>
            <ac:spMk id="102" creationId="{00000000-0000-0000-0000-000000000000}"/>
          </ac:spMkLst>
        </pc:spChg>
        <pc:spChg chg="add mod">
          <ac:chgData name="Michelle MB" userId="ba31aa2a918eb3df" providerId="LiveId" clId="{33981069-9A61-4E5E-A5A0-48A3B5190260}" dt="2026-06-06T03:56:29.520" v="5050" actId="207"/>
          <ac:spMkLst>
            <pc:docMk/>
            <pc:sldMk cId="0" sldId="260"/>
            <ac:spMk id="103" creationId="{00000000-0000-0000-0000-000000000000}"/>
          </ac:spMkLst>
        </pc:spChg>
        <pc:spChg chg="add mod">
          <ac:chgData name="Michelle MB" userId="ba31aa2a918eb3df" providerId="LiveId" clId="{33981069-9A61-4E5E-A5A0-48A3B5190260}" dt="2026-06-06T03:57:42.981" v="5052" actId="207"/>
          <ac:spMkLst>
            <pc:docMk/>
            <pc:sldMk cId="0" sldId="260"/>
            <ac:spMk id="104" creationId="{00000000-0000-0000-0000-000000000000}"/>
          </ac:spMkLst>
        </pc:spChg>
        <pc:spChg chg="add mod">
          <ac:chgData name="Michelle MB" userId="ba31aa2a918eb3df" providerId="LiveId" clId="{33981069-9A61-4E5E-A5A0-48A3B5190260}" dt="2026-06-06T03:57:49.136" v="5053" actId="207"/>
          <ac:spMkLst>
            <pc:docMk/>
            <pc:sldMk cId="0" sldId="260"/>
            <ac:spMk id="105" creationId="{00000000-0000-0000-0000-000000000000}"/>
          </ac:spMkLst>
        </pc:spChg>
        <pc:spChg chg="add mod">
          <ac:chgData name="Michelle MB" userId="ba31aa2a918eb3df" providerId="LiveId" clId="{33981069-9A61-4E5E-A5A0-48A3B5190260}" dt="2026-06-06T07:12:52.858" v="7204" actId="1076"/>
          <ac:spMkLst>
            <pc:docMk/>
            <pc:sldMk cId="0" sldId="260"/>
            <ac:spMk id="111" creationId="{00000000-0000-0000-0000-000000000000}"/>
          </ac:spMkLst>
        </pc:spChg>
        <pc:spChg chg="add mod">
          <ac:chgData name="Michelle MB" userId="ba31aa2a918eb3df" providerId="LiveId" clId="{33981069-9A61-4E5E-A5A0-48A3B5190260}" dt="2026-06-06T07:12:03.898" v="7197" actId="1036"/>
          <ac:spMkLst>
            <pc:docMk/>
            <pc:sldMk cId="0" sldId="260"/>
            <ac:spMk id="112" creationId="{00000000-0000-0000-0000-000000000000}"/>
          </ac:spMkLst>
        </pc:spChg>
        <pc:spChg chg="add mod">
          <ac:chgData name="Michelle MB" userId="ba31aa2a918eb3df" providerId="LiveId" clId="{33981069-9A61-4E5E-A5A0-48A3B5190260}" dt="2026-06-06T07:03:09.582" v="7149" actId="1038"/>
          <ac:spMkLst>
            <pc:docMk/>
            <pc:sldMk cId="0" sldId="260"/>
            <ac:spMk id="113" creationId="{00000000-0000-0000-0000-000000000000}"/>
          </ac:spMkLst>
        </pc:spChg>
        <pc:spChg chg="add mod">
          <ac:chgData name="Michelle MB" userId="ba31aa2a918eb3df" providerId="LiveId" clId="{33981069-9A61-4E5E-A5A0-48A3B5190260}" dt="2026-06-06T07:12:33.844" v="7200" actId="14100"/>
          <ac:spMkLst>
            <pc:docMk/>
            <pc:sldMk cId="0" sldId="260"/>
            <ac:spMk id="114" creationId="{00000000-0000-0000-0000-000000000000}"/>
          </ac:spMkLst>
        </pc:spChg>
        <pc:spChg chg="add mod">
          <ac:chgData name="Michelle MB" userId="ba31aa2a918eb3df" providerId="LiveId" clId="{33981069-9A61-4E5E-A5A0-48A3B5190260}" dt="2026-06-06T07:14:28.777" v="7232" actId="1037"/>
          <ac:spMkLst>
            <pc:docMk/>
            <pc:sldMk cId="0" sldId="260"/>
            <ac:spMk id="115" creationId="{00000000-0000-0000-0000-000000000000}"/>
          </ac:spMkLst>
        </pc:spChg>
        <pc:grpChg chg="add mod ord">
          <ac:chgData name="Michelle MB" userId="ba31aa2a918eb3df" providerId="LiveId" clId="{33981069-9A61-4E5E-A5A0-48A3B5190260}" dt="2026-06-06T07:11:03.595" v="7186" actId="1076"/>
          <ac:grpSpMkLst>
            <pc:docMk/>
            <pc:sldMk cId="0" sldId="260"/>
            <ac:grpSpMk id="28" creationId="{A77ED0C3-06EE-ECE0-3E83-3903A85F1CBD}"/>
          </ac:grpSpMkLst>
        </pc:grpChg>
        <pc:grpChg chg="add mod">
          <ac:chgData name="Michelle MB" userId="ba31aa2a918eb3df" providerId="LiveId" clId="{33981069-9A61-4E5E-A5A0-48A3B5190260}" dt="2026-06-06T07:13:16.962" v="7223" actId="1035"/>
          <ac:grpSpMkLst>
            <pc:docMk/>
            <pc:sldMk cId="0" sldId="260"/>
            <ac:grpSpMk id="33" creationId="{C96A0621-182B-03BF-5A23-5E8D745D44D7}"/>
          </ac:grpSpMkLst>
        </pc:grpChg>
        <pc:grpChg chg="add mod">
          <ac:chgData name="Michelle MB" userId="ba31aa2a918eb3df" providerId="LiveId" clId="{33981069-9A61-4E5E-A5A0-48A3B5190260}" dt="2026-06-06T07:13:16.962" v="7223" actId="1035"/>
          <ac:grpSpMkLst>
            <pc:docMk/>
            <pc:sldMk cId="0" sldId="260"/>
            <ac:grpSpMk id="38" creationId="{5116E61F-A410-7DA9-B235-DAE7B1278A72}"/>
          </ac:grpSpMkLst>
        </pc:grpChg>
        <pc:grpChg chg="add mod">
          <ac:chgData name="Michelle MB" userId="ba31aa2a918eb3df" providerId="LiveId" clId="{33981069-9A61-4E5E-A5A0-48A3B5190260}" dt="2026-06-05T21:12:48.586" v="3858" actId="1035"/>
          <ac:grpSpMkLst>
            <pc:docMk/>
            <pc:sldMk cId="0" sldId="260"/>
            <ac:grpSpMk id="44" creationId="{77BCE1D8-CDC0-3FF8-CF7B-AF2B3C001B09}"/>
          </ac:grpSpMkLst>
        </pc:grpChg>
        <pc:grpChg chg="add mod">
          <ac:chgData name="Michelle MB" userId="ba31aa2a918eb3df" providerId="LiveId" clId="{33981069-9A61-4E5E-A5A0-48A3B5190260}" dt="2026-06-05T21:17:01.973" v="3907" actId="164"/>
          <ac:grpSpMkLst>
            <pc:docMk/>
            <pc:sldMk cId="0" sldId="260"/>
            <ac:grpSpMk id="45" creationId="{E9891A2C-7130-AF22-5E6C-B0C4DB8D1529}"/>
          </ac:grpSpMkLst>
        </pc:grpChg>
        <pc:grpChg chg="add mod ord">
          <ac:chgData name="Michelle MB" userId="ba31aa2a918eb3df" providerId="LiveId" clId="{33981069-9A61-4E5E-A5A0-48A3B5190260}" dt="2026-06-06T07:16:31.105" v="7236" actId="14100"/>
          <ac:grpSpMkLst>
            <pc:docMk/>
            <pc:sldMk cId="0" sldId="260"/>
            <ac:grpSpMk id="46" creationId="{5D76FD54-6602-CEAB-829D-2A905BBDCE91}"/>
          </ac:grpSpMkLst>
        </pc:grpChg>
        <pc:cxnChg chg="add mod">
          <ac:chgData name="Michelle MB" userId="ba31aa2a918eb3df" providerId="LiveId" clId="{33981069-9A61-4E5E-A5A0-48A3B5190260}" dt="2026-06-06T03:55:22.685" v="5044" actId="208"/>
          <ac:cxnSpMkLst>
            <pc:docMk/>
            <pc:sldMk cId="0" sldId="260"/>
            <ac:cxnSpMk id="100" creationId="{00000000-0000-0000-0000-000000000000}"/>
          </ac:cxnSpMkLst>
        </pc:cxnChg>
      </pc:sldChg>
      <pc:sldChg chg="addSp modSp mod ord setBg modNotesTx">
        <pc:chgData name="Michelle MB" userId="ba31aa2a918eb3df" providerId="LiveId" clId="{33981069-9A61-4E5E-A5A0-48A3B5190260}" dt="2026-06-06T04:29:20.160" v="5191" actId="26606"/>
        <pc:sldMkLst>
          <pc:docMk/>
          <pc:sldMk cId="0" sldId="261"/>
        </pc:sldMkLst>
        <pc:spChg chg="mod">
          <ac:chgData name="Michelle MB" userId="ba31aa2a918eb3df" providerId="LiveId" clId="{33981069-9A61-4E5E-A5A0-48A3B5190260}" dt="2026-06-06T03:13:58.167" v="4928" actId="1076"/>
          <ac:spMkLst>
            <pc:docMk/>
            <pc:sldMk cId="0" sldId="261"/>
            <ac:spMk id="3" creationId="{00000000-0000-0000-0000-000000000000}"/>
          </ac:spMkLst>
        </pc:spChg>
        <pc:spChg chg="mod">
          <ac:chgData name="Michelle MB" userId="ba31aa2a918eb3df" providerId="LiveId" clId="{33981069-9A61-4E5E-A5A0-48A3B5190260}" dt="2026-06-06T03:13:43.862" v="4927" actId="164"/>
          <ac:spMkLst>
            <pc:docMk/>
            <pc:sldMk cId="0" sldId="261"/>
            <ac:spMk id="4" creationId="{00000000-0000-0000-0000-000000000000}"/>
          </ac:spMkLst>
        </pc:spChg>
        <pc:spChg chg="mod">
          <ac:chgData name="Michelle MB" userId="ba31aa2a918eb3df" providerId="LiveId" clId="{33981069-9A61-4E5E-A5A0-48A3B5190260}" dt="2026-06-06T03:13:43.862" v="4927" actId="164"/>
          <ac:spMkLst>
            <pc:docMk/>
            <pc:sldMk cId="0" sldId="261"/>
            <ac:spMk id="5" creationId="{00000000-0000-0000-0000-000000000000}"/>
          </ac:spMkLst>
        </pc:spChg>
        <pc:spChg chg="mod">
          <ac:chgData name="Michelle MB" userId="ba31aa2a918eb3df" providerId="LiveId" clId="{33981069-9A61-4E5E-A5A0-48A3B5190260}" dt="2026-06-06T03:13:43.862" v="4927" actId="164"/>
          <ac:spMkLst>
            <pc:docMk/>
            <pc:sldMk cId="0" sldId="261"/>
            <ac:spMk id="6" creationId="{00000000-0000-0000-0000-000000000000}"/>
          </ac:spMkLst>
        </pc:spChg>
        <pc:spChg chg="mod">
          <ac:chgData name="Michelle MB" userId="ba31aa2a918eb3df" providerId="LiveId" clId="{33981069-9A61-4E5E-A5A0-48A3B5190260}" dt="2026-06-06T03:13:43.862" v="4927" actId="164"/>
          <ac:spMkLst>
            <pc:docMk/>
            <pc:sldMk cId="0" sldId="261"/>
            <ac:spMk id="7" creationId="{00000000-0000-0000-0000-000000000000}"/>
          </ac:spMkLst>
        </pc:spChg>
        <pc:spChg chg="mod">
          <ac:chgData name="Michelle MB" userId="ba31aa2a918eb3df" providerId="LiveId" clId="{33981069-9A61-4E5E-A5A0-48A3B5190260}" dt="2026-06-06T03:13:43.862" v="4927" actId="164"/>
          <ac:spMkLst>
            <pc:docMk/>
            <pc:sldMk cId="0" sldId="261"/>
            <ac:spMk id="8" creationId="{00000000-0000-0000-0000-000000000000}"/>
          </ac:spMkLst>
        </pc:spChg>
        <pc:spChg chg="mod">
          <ac:chgData name="Michelle MB" userId="ba31aa2a918eb3df" providerId="LiveId" clId="{33981069-9A61-4E5E-A5A0-48A3B5190260}" dt="2026-06-06T03:13:43.862" v="4927" actId="164"/>
          <ac:spMkLst>
            <pc:docMk/>
            <pc:sldMk cId="0" sldId="261"/>
            <ac:spMk id="9" creationId="{00000000-0000-0000-0000-000000000000}"/>
          </ac:spMkLst>
        </pc:spChg>
        <pc:spChg chg="mod">
          <ac:chgData name="Michelle MB" userId="ba31aa2a918eb3df" providerId="LiveId" clId="{33981069-9A61-4E5E-A5A0-48A3B5190260}" dt="2026-06-06T03:13:43.862" v="4927" actId="164"/>
          <ac:spMkLst>
            <pc:docMk/>
            <pc:sldMk cId="0" sldId="261"/>
            <ac:spMk id="10" creationId="{00000000-0000-0000-0000-000000000000}"/>
          </ac:spMkLst>
        </pc:spChg>
        <pc:spChg chg="mod">
          <ac:chgData name="Michelle MB" userId="ba31aa2a918eb3df" providerId="LiveId" clId="{33981069-9A61-4E5E-A5A0-48A3B5190260}" dt="2026-06-06T03:13:43.862" v="4927" actId="164"/>
          <ac:spMkLst>
            <pc:docMk/>
            <pc:sldMk cId="0" sldId="261"/>
            <ac:spMk id="11" creationId="{00000000-0000-0000-0000-000000000000}"/>
          </ac:spMkLst>
        </pc:spChg>
        <pc:spChg chg="mod">
          <ac:chgData name="Michelle MB" userId="ba31aa2a918eb3df" providerId="LiveId" clId="{33981069-9A61-4E5E-A5A0-48A3B5190260}" dt="2026-06-06T03:13:43.862" v="4927" actId="164"/>
          <ac:spMkLst>
            <pc:docMk/>
            <pc:sldMk cId="0" sldId="261"/>
            <ac:spMk id="12" creationId="{00000000-0000-0000-0000-000000000000}"/>
          </ac:spMkLst>
        </pc:spChg>
        <pc:spChg chg="mod">
          <ac:chgData name="Michelle MB" userId="ba31aa2a918eb3df" providerId="LiveId" clId="{33981069-9A61-4E5E-A5A0-48A3B5190260}" dt="2026-06-06T03:13:43.862" v="4927" actId="164"/>
          <ac:spMkLst>
            <pc:docMk/>
            <pc:sldMk cId="0" sldId="261"/>
            <ac:spMk id="13" creationId="{00000000-0000-0000-0000-000000000000}"/>
          </ac:spMkLst>
        </pc:spChg>
        <pc:grpChg chg="mod">
          <ac:chgData name="Michelle MB" userId="ba31aa2a918eb3df" providerId="LiveId" clId="{33981069-9A61-4E5E-A5A0-48A3B5190260}" dt="2026-06-06T03:14:41.519" v="4936" actId="1035"/>
          <ac:grpSpMkLst>
            <pc:docMk/>
            <pc:sldMk cId="0" sldId="261"/>
            <ac:grpSpMk id="19" creationId="{A392C789-227C-BFDA-DD2C-56955E376027}"/>
          </ac:grpSpMkLst>
        </pc:grpChg>
      </pc:sldChg>
      <pc:sldChg chg="addSp delSp modSp mod modNotesTx">
        <pc:chgData name="Michelle MB" userId="ba31aa2a918eb3df" providerId="LiveId" clId="{33981069-9A61-4E5E-A5A0-48A3B5190260}" dt="2026-06-08T05:24:29.360" v="7260" actId="14100"/>
        <pc:sldMkLst>
          <pc:docMk/>
          <pc:sldMk cId="0" sldId="262"/>
        </pc:sldMkLst>
        <pc:spChg chg="mod ord topLvl">
          <ac:chgData name="Michelle MB" userId="ba31aa2a918eb3df" providerId="LiveId" clId="{33981069-9A61-4E5E-A5A0-48A3B5190260}" dt="2026-06-08T05:21:21.239" v="7240" actId="1076"/>
          <ac:spMkLst>
            <pc:docMk/>
            <pc:sldMk cId="0" sldId="262"/>
            <ac:spMk id="2" creationId="{00000000-0000-0000-0000-000000000000}"/>
          </ac:spMkLst>
        </pc:spChg>
        <pc:spChg chg="mod">
          <ac:chgData name="Michelle MB" userId="ba31aa2a918eb3df" providerId="LiveId" clId="{33981069-9A61-4E5E-A5A0-48A3B5190260}" dt="2026-06-06T06:13:43.734" v="5937" actId="114"/>
          <ac:spMkLst>
            <pc:docMk/>
            <pc:sldMk cId="0" sldId="262"/>
            <ac:spMk id="3" creationId="{00000000-0000-0000-0000-000000000000}"/>
          </ac:spMkLst>
        </pc:spChg>
        <pc:spChg chg="mod">
          <ac:chgData name="Michelle MB" userId="ba31aa2a918eb3df" providerId="LiveId" clId="{33981069-9A61-4E5E-A5A0-48A3B5190260}" dt="2026-06-06T06:11:32.470" v="5919" actId="1076"/>
          <ac:spMkLst>
            <pc:docMk/>
            <pc:sldMk cId="0" sldId="262"/>
            <ac:spMk id="4" creationId="{00000000-0000-0000-0000-000000000000}"/>
          </ac:spMkLst>
        </pc:spChg>
        <pc:spChg chg="mod topLvl">
          <ac:chgData name="Michelle MB" userId="ba31aa2a918eb3df" providerId="LiveId" clId="{33981069-9A61-4E5E-A5A0-48A3B5190260}" dt="2026-06-08T05:24:29.360" v="7260" actId="14100"/>
          <ac:spMkLst>
            <pc:docMk/>
            <pc:sldMk cId="0" sldId="262"/>
            <ac:spMk id="5" creationId="{00000000-0000-0000-0000-000000000000}"/>
          </ac:spMkLst>
        </pc:spChg>
        <pc:spChg chg="mod topLvl">
          <ac:chgData name="Michelle MB" userId="ba31aa2a918eb3df" providerId="LiveId" clId="{33981069-9A61-4E5E-A5A0-48A3B5190260}" dt="2026-06-08T05:23:20.875" v="7254" actId="1076"/>
          <ac:spMkLst>
            <pc:docMk/>
            <pc:sldMk cId="0" sldId="262"/>
            <ac:spMk id="6" creationId="{00000000-0000-0000-0000-000000000000}"/>
          </ac:spMkLst>
        </pc:spChg>
        <pc:spChg chg="mod">
          <ac:chgData name="Michelle MB" userId="ba31aa2a918eb3df" providerId="LiveId" clId="{33981069-9A61-4E5E-A5A0-48A3B5190260}" dt="2026-06-05T22:52:14.284" v="4398" actId="6549"/>
          <ac:spMkLst>
            <pc:docMk/>
            <pc:sldMk cId="0" sldId="262"/>
            <ac:spMk id="7" creationId="{00000000-0000-0000-0000-000000000000}"/>
          </ac:spMkLst>
        </pc:spChg>
        <pc:grpChg chg="add mod">
          <ac:chgData name="Michelle MB" userId="ba31aa2a918eb3df" providerId="LiveId" clId="{33981069-9A61-4E5E-A5A0-48A3B5190260}" dt="2026-06-06T07:16:26.561" v="7235" actId="14100"/>
          <ac:grpSpMkLst>
            <pc:docMk/>
            <pc:sldMk cId="0" sldId="262"/>
            <ac:grpSpMk id="10" creationId="{FE672697-8CF1-0BE0-2959-E228ACF57473}"/>
          </ac:grpSpMkLst>
        </pc:grpChg>
      </pc:sldChg>
      <pc:sldChg chg="modSp del mod modShow">
        <pc:chgData name="Michelle MB" userId="ba31aa2a918eb3df" providerId="LiveId" clId="{33981069-9A61-4E5E-A5A0-48A3B5190260}" dt="2026-06-08T05:25:17.288" v="7261" actId="47"/>
        <pc:sldMkLst>
          <pc:docMk/>
          <pc:sldMk cId="0" sldId="263"/>
        </pc:sldMkLst>
      </pc:sldChg>
      <pc:sldChg chg="modSp mod modShow">
        <pc:chgData name="Michelle MB" userId="ba31aa2a918eb3df" providerId="LiveId" clId="{33981069-9A61-4E5E-A5A0-48A3B5190260}" dt="2026-06-06T07:00:06.930" v="7132" actId="729"/>
        <pc:sldMkLst>
          <pc:docMk/>
          <pc:sldMk cId="0" sldId="264"/>
        </pc:sldMkLst>
        <pc:spChg chg="mod">
          <ac:chgData name="Michelle MB" userId="ba31aa2a918eb3df" providerId="LiveId" clId="{33981069-9A61-4E5E-A5A0-48A3B5190260}" dt="2026-06-05T19:55:13.166" v="2992" actId="26606"/>
          <ac:spMkLst>
            <pc:docMk/>
            <pc:sldMk cId="0" sldId="264"/>
            <ac:spMk id="6" creationId="{00000000-0000-0000-0000-000000000000}"/>
          </ac:spMkLst>
        </pc:spChg>
        <pc:spChg chg="mod">
          <ac:chgData name="Michelle MB" userId="ba31aa2a918eb3df" providerId="LiveId" clId="{33981069-9A61-4E5E-A5A0-48A3B5190260}" dt="2026-06-05T19:55:13.166" v="2992" actId="26606"/>
          <ac:spMkLst>
            <pc:docMk/>
            <pc:sldMk cId="0" sldId="264"/>
            <ac:spMk id="10" creationId="{00000000-0000-0000-0000-000000000000}"/>
          </ac:spMkLst>
        </pc:spChg>
      </pc:sldChg>
      <pc:sldChg chg="addSp delSp modSp mod ord">
        <pc:chgData name="Michelle MB" userId="ba31aa2a918eb3df" providerId="LiveId" clId="{33981069-9A61-4E5E-A5A0-48A3B5190260}" dt="2026-06-06T06:09:21.406" v="5915" actId="1076"/>
        <pc:sldMkLst>
          <pc:docMk/>
          <pc:sldMk cId="0" sldId="265"/>
        </pc:sldMkLst>
        <pc:spChg chg="mod">
          <ac:chgData name="Michelle MB" userId="ba31aa2a918eb3df" providerId="LiveId" clId="{33981069-9A61-4E5E-A5A0-48A3B5190260}" dt="2026-06-06T02:57:01.782" v="4699" actId="1076"/>
          <ac:spMkLst>
            <pc:docMk/>
            <pc:sldMk cId="0" sldId="265"/>
            <ac:spMk id="6" creationId="{00000000-0000-0000-0000-000000000000}"/>
          </ac:spMkLst>
        </pc:spChg>
        <pc:spChg chg="mod">
          <ac:chgData name="Michelle MB" userId="ba31aa2a918eb3df" providerId="LiveId" clId="{33981069-9A61-4E5E-A5A0-48A3B5190260}" dt="2026-06-05T19:55:13.166" v="2992" actId="26606"/>
          <ac:spMkLst>
            <pc:docMk/>
            <pc:sldMk cId="0" sldId="265"/>
            <ac:spMk id="8" creationId="{00000000-0000-0000-0000-000000000000}"/>
          </ac:spMkLst>
        </pc:spChg>
        <pc:spChg chg="mod">
          <ac:chgData name="Michelle MB" userId="ba31aa2a918eb3df" providerId="LiveId" clId="{33981069-9A61-4E5E-A5A0-48A3B5190260}" dt="2026-06-06T04:39:57.625" v="5258" actId="1035"/>
          <ac:spMkLst>
            <pc:docMk/>
            <pc:sldMk cId="0" sldId="265"/>
            <ac:spMk id="9" creationId="{00000000-0000-0000-0000-000000000000}"/>
          </ac:spMkLst>
        </pc:spChg>
        <pc:spChg chg="add mod">
          <ac:chgData name="Michelle MB" userId="ba31aa2a918eb3df" providerId="LiveId" clId="{33981069-9A61-4E5E-A5A0-48A3B5190260}" dt="2026-06-06T04:36:00.825" v="5246" actId="1037"/>
          <ac:spMkLst>
            <pc:docMk/>
            <pc:sldMk cId="0" sldId="265"/>
            <ac:spMk id="10" creationId="{9E6C89A1-EEF9-C4EA-AE78-20EF4B2A815F}"/>
          </ac:spMkLst>
        </pc:spChg>
        <pc:spChg chg="add mod">
          <ac:chgData name="Michelle MB" userId="ba31aa2a918eb3df" providerId="LiveId" clId="{33981069-9A61-4E5E-A5A0-48A3B5190260}" dt="2026-06-06T06:09:21.406" v="5915" actId="1076"/>
          <ac:spMkLst>
            <pc:docMk/>
            <pc:sldMk cId="0" sldId="265"/>
            <ac:spMk id="13" creationId="{17FA7278-54EA-D1E0-86EE-F4C45147E73C}"/>
          </ac:spMkLst>
        </pc:spChg>
        <pc:picChg chg="add mod">
          <ac:chgData name="Michelle MB" userId="ba31aa2a918eb3df" providerId="LiveId" clId="{33981069-9A61-4E5E-A5A0-48A3B5190260}" dt="2026-06-06T06:09:05.041" v="5914" actId="1076"/>
          <ac:picMkLst>
            <pc:docMk/>
            <pc:sldMk cId="0" sldId="265"/>
            <ac:picMk id="20" creationId="{00000000-0000-0000-0000-000000000000}"/>
          </ac:picMkLst>
        </pc:picChg>
      </pc:sldChg>
      <pc:sldChg chg="modSp mod modShow">
        <pc:chgData name="Michelle MB" userId="ba31aa2a918eb3df" providerId="LiveId" clId="{33981069-9A61-4E5E-A5A0-48A3B5190260}" dt="2026-06-08T05:25:29.115" v="7263" actId="1076"/>
        <pc:sldMkLst>
          <pc:docMk/>
          <pc:sldMk cId="0" sldId="266"/>
        </pc:sldMkLst>
        <pc:spChg chg="mod">
          <ac:chgData name="Michelle MB" userId="ba31aa2a918eb3df" providerId="LiveId" clId="{33981069-9A61-4E5E-A5A0-48A3B5190260}" dt="2026-06-08T05:25:29.115" v="7263" actId="1076"/>
          <ac:spMkLst>
            <pc:docMk/>
            <pc:sldMk cId="0" sldId="266"/>
            <ac:spMk id="2" creationId="{00000000-0000-0000-0000-000000000000}"/>
          </ac:spMkLst>
        </pc:spChg>
        <pc:spChg chg="mod">
          <ac:chgData name="Michelle MB" userId="ba31aa2a918eb3df" providerId="LiveId" clId="{33981069-9A61-4E5E-A5A0-48A3B5190260}" dt="2026-06-05T19:55:13.166" v="2992" actId="26606"/>
          <ac:spMkLst>
            <pc:docMk/>
            <pc:sldMk cId="0" sldId="266"/>
            <ac:spMk id="5" creationId="{00000000-0000-0000-0000-000000000000}"/>
          </ac:spMkLst>
        </pc:spChg>
      </pc:sldChg>
      <pc:sldChg chg="modSp mod modShow">
        <pc:chgData name="Michelle MB" userId="ba31aa2a918eb3df" providerId="LiveId" clId="{33981069-9A61-4E5E-A5A0-48A3B5190260}" dt="2026-06-06T07:00:06.930" v="7132" actId="729"/>
        <pc:sldMkLst>
          <pc:docMk/>
          <pc:sldMk cId="0" sldId="267"/>
        </pc:sldMkLst>
        <pc:spChg chg="mod">
          <ac:chgData name="Michelle MB" userId="ba31aa2a918eb3df" providerId="LiveId" clId="{33981069-9A61-4E5E-A5A0-48A3B5190260}" dt="2026-06-05T19:55:13.166" v="2992" actId="26606"/>
          <ac:spMkLst>
            <pc:docMk/>
            <pc:sldMk cId="0" sldId="267"/>
            <ac:spMk id="5" creationId="{00000000-0000-0000-0000-000000000000}"/>
          </ac:spMkLst>
        </pc:spChg>
      </pc:sldChg>
      <pc:sldChg chg="addSp delSp modSp add mod modNotesTx">
        <pc:chgData name="Michelle MB" userId="ba31aa2a918eb3df" providerId="LiveId" clId="{33981069-9A61-4E5E-A5A0-48A3B5190260}" dt="2026-06-06T04:22:07.998" v="5190" actId="1036"/>
        <pc:sldMkLst>
          <pc:docMk/>
          <pc:sldMk cId="3528251853" sldId="268"/>
        </pc:sldMkLst>
        <pc:spChg chg="mod">
          <ac:chgData name="Michelle MB" userId="ba31aa2a918eb3df" providerId="LiveId" clId="{33981069-9A61-4E5E-A5A0-48A3B5190260}" dt="2026-06-05T20:05:25.509" v="3042" actId="26606"/>
          <ac:spMkLst>
            <pc:docMk/>
            <pc:sldMk cId="3528251853" sldId="268"/>
            <ac:spMk id="2" creationId="{AC090464-7563-D904-B30F-49C7DCAF143C}"/>
          </ac:spMkLst>
        </pc:spChg>
        <pc:spChg chg="mod">
          <ac:chgData name="Michelle MB" userId="ba31aa2a918eb3df" providerId="LiveId" clId="{33981069-9A61-4E5E-A5A0-48A3B5190260}" dt="2026-06-06T04:22:07.998" v="5190" actId="1036"/>
          <ac:spMkLst>
            <pc:docMk/>
            <pc:sldMk cId="3528251853" sldId="268"/>
            <ac:spMk id="3" creationId="{243ED40F-DBDC-D416-BDE1-B8DD23CFB857}"/>
          </ac:spMkLst>
        </pc:spChg>
        <pc:spChg chg="mod">
          <ac:chgData name="Michelle MB" userId="ba31aa2a918eb3df" providerId="LiveId" clId="{33981069-9A61-4E5E-A5A0-48A3B5190260}" dt="2026-06-05T06:51:55.063" v="2314" actId="1076"/>
          <ac:spMkLst>
            <pc:docMk/>
            <pc:sldMk cId="3528251853" sldId="268"/>
            <ac:spMk id="8" creationId="{3E7A502A-433E-D001-D327-C771F94E98DC}"/>
          </ac:spMkLst>
        </pc:spChg>
        <pc:spChg chg="mod">
          <ac:chgData name="Michelle MB" userId="ba31aa2a918eb3df" providerId="LiveId" clId="{33981069-9A61-4E5E-A5A0-48A3B5190260}" dt="2026-06-06T04:11:19.287" v="5066" actId="207"/>
          <ac:spMkLst>
            <pc:docMk/>
            <pc:sldMk cId="3528251853" sldId="268"/>
            <ac:spMk id="9" creationId="{A97BF7B0-EF7E-5D63-7245-E31FA00093AD}"/>
          </ac:spMkLst>
        </pc:spChg>
        <pc:spChg chg="mod">
          <ac:chgData name="Michelle MB" userId="ba31aa2a918eb3df" providerId="LiveId" clId="{33981069-9A61-4E5E-A5A0-48A3B5190260}" dt="2026-06-05T06:53:45.414" v="2323" actId="207"/>
          <ac:spMkLst>
            <pc:docMk/>
            <pc:sldMk cId="3528251853" sldId="268"/>
            <ac:spMk id="10" creationId="{7225B4D4-6408-553B-64A2-BD95FD0C3F4B}"/>
          </ac:spMkLst>
        </pc:spChg>
        <pc:spChg chg="mod">
          <ac:chgData name="Michelle MB" userId="ba31aa2a918eb3df" providerId="LiveId" clId="{33981069-9A61-4E5E-A5A0-48A3B5190260}" dt="2026-06-05T05:43:38.447" v="1744" actId="21"/>
          <ac:spMkLst>
            <pc:docMk/>
            <pc:sldMk cId="3528251853" sldId="268"/>
            <ac:spMk id="11" creationId="{378937FE-43CE-1779-AC3B-1738FF5335DC}"/>
          </ac:spMkLst>
        </pc:spChg>
        <pc:spChg chg="mod">
          <ac:chgData name="Michelle MB" userId="ba31aa2a918eb3df" providerId="LiveId" clId="{33981069-9A61-4E5E-A5A0-48A3B5190260}" dt="2026-06-06T04:11:49.661" v="5067" actId="207"/>
          <ac:spMkLst>
            <pc:docMk/>
            <pc:sldMk cId="3528251853" sldId="268"/>
            <ac:spMk id="13" creationId="{5455EFFD-EDB2-AF35-F264-3E58AB26B62D}"/>
          </ac:spMkLst>
        </pc:spChg>
        <pc:spChg chg="mod">
          <ac:chgData name="Michelle MB" userId="ba31aa2a918eb3df" providerId="LiveId" clId="{33981069-9A61-4E5E-A5A0-48A3B5190260}" dt="2026-06-05T06:59:37.883" v="2547" actId="207"/>
          <ac:spMkLst>
            <pc:docMk/>
            <pc:sldMk cId="3528251853" sldId="268"/>
            <ac:spMk id="15" creationId="{B9A66094-9415-ECBF-7978-1238CA25BA73}"/>
          </ac:spMkLst>
        </pc:spChg>
        <pc:spChg chg="mod">
          <ac:chgData name="Michelle MB" userId="ba31aa2a918eb3df" providerId="LiveId" clId="{33981069-9A61-4E5E-A5A0-48A3B5190260}" dt="2026-06-06T04:10:47.143" v="5065" actId="207"/>
          <ac:spMkLst>
            <pc:docMk/>
            <pc:sldMk cId="3528251853" sldId="268"/>
            <ac:spMk id="17" creationId="{0C24251B-F1C4-AD12-4F94-65A639C62E0D}"/>
          </ac:spMkLst>
        </pc:spChg>
        <pc:spChg chg="mod">
          <ac:chgData name="Michelle MB" userId="ba31aa2a918eb3df" providerId="LiveId" clId="{33981069-9A61-4E5E-A5A0-48A3B5190260}" dt="2026-06-05T06:57:12.103" v="2538" actId="20577"/>
          <ac:spMkLst>
            <pc:docMk/>
            <pc:sldMk cId="3528251853" sldId="268"/>
            <ac:spMk id="18" creationId="{C63DF783-3DD1-0D8F-609D-8FCB245B099F}"/>
          </ac:spMkLst>
        </pc:spChg>
        <pc:spChg chg="mod">
          <ac:chgData name="Michelle MB" userId="ba31aa2a918eb3df" providerId="LiveId" clId="{33981069-9A61-4E5E-A5A0-48A3B5190260}" dt="2026-06-05T07:00:28.571" v="2558" actId="1037"/>
          <ac:spMkLst>
            <pc:docMk/>
            <pc:sldMk cId="3528251853" sldId="268"/>
            <ac:spMk id="19" creationId="{3C3473F7-9DDB-AC8D-5CBC-AE3EB7EB9B99}"/>
          </ac:spMkLst>
        </pc:spChg>
        <pc:spChg chg="mod">
          <ac:chgData name="Michelle MB" userId="ba31aa2a918eb3df" providerId="LiveId" clId="{33981069-9A61-4E5E-A5A0-48A3B5190260}" dt="2026-06-06T04:10:23.375" v="5064" actId="207"/>
          <ac:spMkLst>
            <pc:docMk/>
            <pc:sldMk cId="3528251853" sldId="268"/>
            <ac:spMk id="25" creationId="{3CEC5571-62B1-7F39-D3C9-E475DB82B522}"/>
          </ac:spMkLst>
        </pc:spChg>
        <pc:spChg chg="mod">
          <ac:chgData name="Michelle MB" userId="ba31aa2a918eb3df" providerId="LiveId" clId="{33981069-9A61-4E5E-A5A0-48A3B5190260}" dt="2026-06-05T05:40:32.006" v="1717" actId="14100"/>
          <ac:spMkLst>
            <pc:docMk/>
            <pc:sldMk cId="3528251853" sldId="268"/>
            <ac:spMk id="26" creationId="{C14308D4-5BD2-2042-303E-56BCE067EF0E}"/>
          </ac:spMkLst>
        </pc:spChg>
        <pc:spChg chg="mod">
          <ac:chgData name="Michelle MB" userId="ba31aa2a918eb3df" providerId="LiveId" clId="{33981069-9A61-4E5E-A5A0-48A3B5190260}" dt="2026-06-05T07:00:21.415" v="2555" actId="1037"/>
          <ac:spMkLst>
            <pc:docMk/>
            <pc:sldMk cId="3528251853" sldId="268"/>
            <ac:spMk id="27" creationId="{CA9A346A-7760-9C09-B9A2-91D48C349BEB}"/>
          </ac:spMkLst>
        </pc:spChg>
        <pc:spChg chg="add mod">
          <ac:chgData name="Michelle MB" userId="ba31aa2a918eb3df" providerId="LiveId" clId="{33981069-9A61-4E5E-A5A0-48A3B5190260}" dt="2026-06-05T19:55:13.166" v="2992" actId="26606"/>
          <ac:spMkLst>
            <pc:docMk/>
            <pc:sldMk cId="3528251853" sldId="268"/>
            <ac:spMk id="33" creationId="{7E5B1183-EFC9-C412-9A41-41D30C00A4D5}"/>
          </ac:spMkLst>
        </pc:spChg>
        <pc:grpChg chg="add mod">
          <ac:chgData name="Michelle MB" userId="ba31aa2a918eb3df" providerId="LiveId" clId="{33981069-9A61-4E5E-A5A0-48A3B5190260}" dt="2026-06-06T04:16:40.471" v="5092" actId="1076"/>
          <ac:grpSpMkLst>
            <pc:docMk/>
            <pc:sldMk cId="3528251853" sldId="268"/>
            <ac:grpSpMk id="29" creationId="{ADC9A474-D2C6-A660-9798-86C831194197}"/>
          </ac:grpSpMkLst>
        </pc:grpChg>
        <pc:grpChg chg="add mod">
          <ac:chgData name="Michelle MB" userId="ba31aa2a918eb3df" providerId="LiveId" clId="{33981069-9A61-4E5E-A5A0-48A3B5190260}" dt="2026-06-06T04:15:52.451" v="5090" actId="1076"/>
          <ac:grpSpMkLst>
            <pc:docMk/>
            <pc:sldMk cId="3528251853" sldId="268"/>
            <ac:grpSpMk id="30" creationId="{53EAA14E-E0C4-97A8-FCA9-50A033A81BD2}"/>
          </ac:grpSpMkLst>
        </pc:grpChg>
        <pc:grpChg chg="add mod">
          <ac:chgData name="Michelle MB" userId="ba31aa2a918eb3df" providerId="LiveId" clId="{33981069-9A61-4E5E-A5A0-48A3B5190260}" dt="2026-06-06T04:16:53.561" v="5093" actId="1076"/>
          <ac:grpSpMkLst>
            <pc:docMk/>
            <pc:sldMk cId="3528251853" sldId="268"/>
            <ac:grpSpMk id="31" creationId="{E98C30D9-D263-CA61-31E8-9544354F6629}"/>
          </ac:grpSpMkLst>
        </pc:grpChg>
        <pc:grpChg chg="add mod">
          <ac:chgData name="Michelle MB" userId="ba31aa2a918eb3df" providerId="LiveId" clId="{33981069-9A61-4E5E-A5A0-48A3B5190260}" dt="2026-06-05T21:09:05.260" v="3823" actId="1037"/>
          <ac:grpSpMkLst>
            <pc:docMk/>
            <pc:sldMk cId="3528251853" sldId="268"/>
            <ac:grpSpMk id="32" creationId="{2EAB8D49-9A95-2B8F-8B21-97D75116C4CB}"/>
          </ac:grpSpMkLst>
        </pc:grpChg>
      </pc:sldChg>
      <pc:sldChg chg="addSp delSp modSp add mod modNotesTx">
        <pc:chgData name="Michelle MB" userId="ba31aa2a918eb3df" providerId="LiveId" clId="{33981069-9A61-4E5E-A5A0-48A3B5190260}" dt="2026-06-06T20:30:04.717" v="7237" actId="114"/>
        <pc:sldMkLst>
          <pc:docMk/>
          <pc:sldMk cId="1939579461" sldId="269"/>
        </pc:sldMkLst>
        <pc:spChg chg="mod">
          <ac:chgData name="Michelle MB" userId="ba31aa2a918eb3df" providerId="LiveId" clId="{33981069-9A61-4E5E-A5A0-48A3B5190260}" dt="2026-06-06T20:30:04.717" v="7237" actId="114"/>
          <ac:spMkLst>
            <pc:docMk/>
            <pc:sldMk cId="1939579461" sldId="269"/>
            <ac:spMk id="3" creationId="{92FE8620-74B5-8622-C297-6F236F85CE36}"/>
          </ac:spMkLst>
        </pc:spChg>
        <pc:spChg chg="mod">
          <ac:chgData name="Michelle MB" userId="ba31aa2a918eb3df" providerId="LiveId" clId="{33981069-9A61-4E5E-A5A0-48A3B5190260}" dt="2026-06-05T20:35:30.690" v="3433" actId="403"/>
          <ac:spMkLst>
            <pc:docMk/>
            <pc:sldMk cId="1939579461" sldId="269"/>
            <ac:spMk id="16" creationId="{13E4EE85-9223-C3B1-5962-322D88DF5177}"/>
          </ac:spMkLst>
        </pc:spChg>
        <pc:spChg chg="mod">
          <ac:chgData name="Michelle MB" userId="ba31aa2a918eb3df" providerId="LiveId" clId="{33981069-9A61-4E5E-A5A0-48A3B5190260}" dt="2026-06-05T20:35:30.690" v="3433" actId="403"/>
          <ac:spMkLst>
            <pc:docMk/>
            <pc:sldMk cId="1939579461" sldId="269"/>
            <ac:spMk id="18" creationId="{5D21CE9E-6CC4-0EB0-8BD2-A9C05FB9D125}"/>
          </ac:spMkLst>
        </pc:spChg>
        <pc:spChg chg="mod">
          <ac:chgData name="Michelle MB" userId="ba31aa2a918eb3df" providerId="LiveId" clId="{33981069-9A61-4E5E-A5A0-48A3B5190260}" dt="2026-06-05T20:35:30.690" v="3433" actId="403"/>
          <ac:spMkLst>
            <pc:docMk/>
            <pc:sldMk cId="1939579461" sldId="269"/>
            <ac:spMk id="20" creationId="{66B604EF-67E3-E207-FFEB-C44F54BFAA44}"/>
          </ac:spMkLst>
        </pc:spChg>
        <pc:spChg chg="mod">
          <ac:chgData name="Michelle MB" userId="ba31aa2a918eb3df" providerId="LiveId" clId="{33981069-9A61-4E5E-A5A0-48A3B5190260}" dt="2026-06-05T20:35:30.690" v="3433" actId="403"/>
          <ac:spMkLst>
            <pc:docMk/>
            <pc:sldMk cId="1939579461" sldId="269"/>
            <ac:spMk id="22" creationId="{BE8C08B0-81BE-AB7F-7EEE-6E780FF71897}"/>
          </ac:spMkLst>
        </pc:spChg>
        <pc:spChg chg="mod topLvl">
          <ac:chgData name="Michelle MB" userId="ba31aa2a918eb3df" providerId="LiveId" clId="{33981069-9A61-4E5E-A5A0-48A3B5190260}" dt="2026-06-05T20:35:30.690" v="3433" actId="403"/>
          <ac:spMkLst>
            <pc:docMk/>
            <pc:sldMk cId="1939579461" sldId="269"/>
            <ac:spMk id="26" creationId="{2778AEBD-847D-9EFA-82DB-4D41D7F18917}"/>
          </ac:spMkLst>
        </pc:spChg>
        <pc:spChg chg="add mod">
          <ac:chgData name="Michelle MB" userId="ba31aa2a918eb3df" providerId="LiveId" clId="{33981069-9A61-4E5E-A5A0-48A3B5190260}" dt="2026-06-06T03:03:12.703" v="4764" actId="1076"/>
          <ac:spMkLst>
            <pc:docMk/>
            <pc:sldMk cId="1939579461" sldId="269"/>
            <ac:spMk id="34" creationId="{AD453AA9-6C45-EA4D-596C-82A55471DC2F}"/>
          </ac:spMkLst>
        </pc:spChg>
        <pc:spChg chg="add mod">
          <ac:chgData name="Michelle MB" userId="ba31aa2a918eb3df" providerId="LiveId" clId="{33981069-9A61-4E5E-A5A0-48A3B5190260}" dt="2026-06-06T03:04:17.975" v="4772" actId="1076"/>
          <ac:spMkLst>
            <pc:docMk/>
            <pc:sldMk cId="1939579461" sldId="269"/>
            <ac:spMk id="35" creationId="{8FBA9893-E248-B3C2-04E0-3A6C91ECEE71}"/>
          </ac:spMkLst>
        </pc:spChg>
        <pc:spChg chg="add mod">
          <ac:chgData name="Michelle MB" userId="ba31aa2a918eb3df" providerId="LiveId" clId="{33981069-9A61-4E5E-A5A0-48A3B5190260}" dt="2026-06-06T03:05:40.690" v="4785" actId="1036"/>
          <ac:spMkLst>
            <pc:docMk/>
            <pc:sldMk cId="1939579461" sldId="269"/>
            <ac:spMk id="36" creationId="{0AFAE063-FE29-97F4-ACE4-1C9E711208A3}"/>
          </ac:spMkLst>
        </pc:spChg>
        <pc:spChg chg="add mod">
          <ac:chgData name="Michelle MB" userId="ba31aa2a918eb3df" providerId="LiveId" clId="{33981069-9A61-4E5E-A5A0-48A3B5190260}" dt="2026-06-06T03:05:46.599" v="4787" actId="1035"/>
          <ac:spMkLst>
            <pc:docMk/>
            <pc:sldMk cId="1939579461" sldId="269"/>
            <ac:spMk id="37" creationId="{5A6D26FB-A94F-B86B-4AA5-5E13624C2358}"/>
          </ac:spMkLst>
        </pc:spChg>
        <pc:spChg chg="add mod">
          <ac:chgData name="Michelle MB" userId="ba31aa2a918eb3df" providerId="LiveId" clId="{33981069-9A61-4E5E-A5A0-48A3B5190260}" dt="2026-06-06T03:05:05.744" v="4780" actId="1035"/>
          <ac:spMkLst>
            <pc:docMk/>
            <pc:sldMk cId="1939579461" sldId="269"/>
            <ac:spMk id="38" creationId="{B152DB67-12EB-CA82-7110-FF1E090E75FD}"/>
          </ac:spMkLst>
        </pc:spChg>
        <pc:grpChg chg="mod topLvl">
          <ac:chgData name="Michelle MB" userId="ba31aa2a918eb3df" providerId="LiveId" clId="{33981069-9A61-4E5E-A5A0-48A3B5190260}" dt="2026-06-05T20:32:59.797" v="3364" actId="164"/>
          <ac:grpSpMkLst>
            <pc:docMk/>
            <pc:sldMk cId="1939579461" sldId="269"/>
            <ac:grpSpMk id="14" creationId="{A49E013A-0EE6-F32C-3C69-BD2570090E8C}"/>
          </ac:grpSpMkLst>
        </pc:grpChg>
        <pc:grpChg chg="add del mod">
          <ac:chgData name="Michelle MB" userId="ba31aa2a918eb3df" providerId="LiveId" clId="{33981069-9A61-4E5E-A5A0-48A3B5190260}" dt="2026-06-06T03:03:36.862" v="4769" actId="478"/>
          <ac:grpSpMkLst>
            <pc:docMk/>
            <pc:sldMk cId="1939579461" sldId="269"/>
            <ac:grpSpMk id="31" creationId="{BA7FC644-99F6-6DA4-35B1-86108BD987F1}"/>
          </ac:grpSpMkLst>
        </pc:grpChg>
      </pc:sldChg>
      <pc:sldChg chg="addSp delSp modSp add mod ord">
        <pc:chgData name="Michelle MB" userId="ba31aa2a918eb3df" providerId="LiveId" clId="{33981069-9A61-4E5E-A5A0-48A3B5190260}" dt="2026-06-08T05:31:09.202" v="7400" actId="207"/>
        <pc:sldMkLst>
          <pc:docMk/>
          <pc:sldMk cId="2171529062" sldId="270"/>
        </pc:sldMkLst>
        <pc:spChg chg="del">
          <ac:chgData name="Michelle MB" userId="ba31aa2a918eb3df" providerId="LiveId" clId="{33981069-9A61-4E5E-A5A0-48A3B5190260}" dt="2026-06-08T05:27:04.907" v="7272" actId="478"/>
          <ac:spMkLst>
            <pc:docMk/>
            <pc:sldMk cId="2171529062" sldId="270"/>
            <ac:spMk id="9" creationId="{8B9018A2-74B9-8890-E48D-5E2B533C2238}"/>
          </ac:spMkLst>
        </pc:spChg>
        <pc:spChg chg="del mod">
          <ac:chgData name="Michelle MB" userId="ba31aa2a918eb3df" providerId="LiveId" clId="{33981069-9A61-4E5E-A5A0-48A3B5190260}" dt="2026-06-08T05:26:57.037" v="7271" actId="478"/>
          <ac:spMkLst>
            <pc:docMk/>
            <pc:sldMk cId="2171529062" sldId="270"/>
            <ac:spMk id="10" creationId="{0E8E60F0-4AF3-74CE-2859-7D0D6D8E7878}"/>
          </ac:spMkLst>
        </pc:spChg>
        <pc:spChg chg="mod">
          <ac:chgData name="Michelle MB" userId="ba31aa2a918eb3df" providerId="LiveId" clId="{33981069-9A61-4E5E-A5A0-48A3B5190260}" dt="2026-06-08T05:31:09.202" v="7400" actId="207"/>
          <ac:spMkLst>
            <pc:docMk/>
            <pc:sldMk cId="2171529062" sldId="270"/>
            <ac:spMk id="13" creationId="{1D3A1CE6-18B3-0399-C272-04DED2D78AA0}"/>
          </ac:spMkLst>
        </pc:spChg>
        <pc:picChg chg="add mod">
          <ac:chgData name="Michelle MB" userId="ba31aa2a918eb3df" providerId="LiveId" clId="{33981069-9A61-4E5E-A5A0-48A3B5190260}" dt="2026-06-08T05:30:08.202" v="7399" actId="962"/>
          <ac:picMkLst>
            <pc:docMk/>
            <pc:sldMk cId="2171529062" sldId="270"/>
            <ac:picMk id="3" creationId="{4E444FD9-30C8-93A4-EE35-4D8F3B37AA48}"/>
          </ac:picMkLst>
        </pc:picChg>
        <pc:picChg chg="mod">
          <ac:chgData name="Michelle MB" userId="ba31aa2a918eb3df" providerId="LiveId" clId="{33981069-9A61-4E5E-A5A0-48A3B5190260}" dt="2026-06-08T05:29:44.943" v="7394" actId="1076"/>
          <ac:picMkLst>
            <pc:docMk/>
            <pc:sldMk cId="2171529062" sldId="270"/>
            <ac:picMk id="20" creationId="{FE106FD8-24CC-BDBA-2425-A04D707B339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6/8/2026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Beginning Experience® facilitators are familiar with the Five Stages of Grief (or Loss, as K-R originally called them), we won’t spend time on these, but I will take questions later. </a:t>
            </a:r>
          </a:p>
          <a:p>
            <a:r>
              <a:rPr lang="en-US" dirty="0"/>
              <a:t>Experiencing these stages (and others) can be traumatic AND transformative.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was the last time we thought about this definition as opposed to going through the steps of the Weekend or other programs?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Per John Bradshaw, the deepest core feeling of grief is TOXIC SHAME which leads to LONELINESS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7E2EB-D1AD-33BF-FD0B-F0E401AB1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A242ED-E24D-9181-C0BF-DE9CB8421F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BEEC8A-5A61-58EB-319C-A06DF9857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I say “what we know,” I think back to Sr. Josephine who, as a professional counselor, knew how to capitalize on the aspects of grief and their effects on humans; thus was born the methodology of Beginning Experience® Ministry.</a:t>
            </a:r>
          </a:p>
          <a:p>
            <a:endParaRPr lang="en-US" dirty="0"/>
          </a:p>
          <a:p>
            <a:r>
              <a:rPr lang="en-US" dirty="0"/>
              <a:t>Per John Bradshaw, the deepest core feeling of grief is TOXIC SHAME which leads to LONELINESS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A67762-AEC1-FDE7-EAA8-7807C272DA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451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See: John Bradshaw, author of </a:t>
            </a:r>
            <a:r>
              <a:rPr lang="en-US" i="1" dirty="0"/>
              <a:t>Home Coming: Reclaiming and Championing Your Inner Child</a:t>
            </a:r>
            <a:r>
              <a:rPr lang="en-US" dirty="0"/>
              <a:t>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738EB-B2EA-1324-4E43-459A00425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C763F5-2731-DB28-7A24-872D71231F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41DCDE-8EE6-BF5E-3458-49D06CB4A9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Disenfranchised: the griever may do it to himself, feeling shame or thinking he has no right to grieve. Can lead to “complicated” grief.</a:t>
            </a:r>
          </a:p>
          <a:p>
            <a:r>
              <a:rPr lang="en-US" dirty="0"/>
              <a:t>Others:</a:t>
            </a:r>
          </a:p>
          <a:p>
            <a:pPr lvl="1"/>
            <a:r>
              <a:rPr lang="en-US" dirty="0"/>
              <a:t>Authority wounds – caused by (adult) who abused their power in our youth or by systemic oppression.</a:t>
            </a:r>
          </a:p>
          <a:p>
            <a:pPr lvl="1"/>
            <a:r>
              <a:rPr lang="en-US" dirty="0"/>
              <a:t>Delayed – when we do not grieve at the time of loss (due to perceived or real constraints)</a:t>
            </a:r>
          </a:p>
          <a:p>
            <a:pPr lvl="1"/>
            <a:r>
              <a:rPr lang="en-US" dirty="0"/>
              <a:t>Inconclusive – no body to grieve, but there is hope -&gt; spawns conspiracy theories</a:t>
            </a:r>
          </a:p>
          <a:p>
            <a:pPr lvl="1"/>
            <a:r>
              <a:rPr lang="en-US" dirty="0"/>
              <a:t>Ambiguous – grief that is hard to see </a:t>
            </a:r>
          </a:p>
          <a:p>
            <a:r>
              <a:rPr lang="en-US" dirty="0"/>
              <a:t>See: John Bradshaw, author of </a:t>
            </a:r>
            <a:r>
              <a:rPr lang="en-US" i="1" dirty="0"/>
              <a:t>Home Coming: Reclaiming and Championing Your Inner Child</a:t>
            </a:r>
            <a:r>
              <a:rPr lang="en-US" i="0" dirty="0"/>
              <a:t> and David Kessler’s Grief Educator, Lesson 1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B481A-47BE-B248-2DF2-42FD5E6465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7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8EDE5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Team Benefits</a:t>
            </a:r>
            <a:endParaRPr lang="en-US" sz="1200" b="0" dirty="0">
              <a:solidFill>
                <a:srgbClr val="8EDE58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--</a:t>
            </a:r>
            <a:r>
              <a:rPr lang="en-US" sz="1200" dirty="0">
                <a:solidFill>
                  <a:srgbClr val="7030A0"/>
                </a:solidFill>
              </a:rPr>
              <a:t>Allow yourself to benefit from the above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7030A0"/>
                </a:solidFill>
              </a:rPr>
              <a:t>--We are supported by other team members in our journey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7030A0"/>
                </a:solidFill>
              </a:rPr>
              <a:t>--We learn empathy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8EDE5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Participants Benefit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8EDE58"/>
                </a:solidFill>
                <a:latin typeface="Georgia" pitchFamily="34" charset="0"/>
              </a:rPr>
              <a:t>--they may feel seen for the first time since their loss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8EDE58"/>
                </a:solidFill>
                <a:latin typeface="Georgia" pitchFamily="34" charset="0"/>
              </a:rPr>
              <a:t>--recognize they are not the “only one”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8EDE58"/>
                </a:solidFill>
                <a:latin typeface="Georgia" pitchFamily="34" charset="0"/>
              </a:rPr>
              <a:t>--find hope in the stories and love of team members </a:t>
            </a:r>
            <a:endParaRPr lang="en-US" sz="1200" b="0" dirty="0">
              <a:solidFill>
                <a:srgbClr val="8EDE58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coping suggestions apply to both participants AND team members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E9CC1-C706-0F49-92D6-E571CC5EEA8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718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messages we want to convey; not necessarily verbally, but through our actions in every program we offer.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57312-3CFD-62D7-36F7-158988C2C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A86492-B7ED-3BF4-A99D-C8BCCF1E06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DE0C54-3071-BABA-96CE-761D4BBEA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D4BB4-231E-51C5-3B04-9146273072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E9CC1-C706-0F49-92D6-E571CC5EEA8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093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mitchtez@yahoo.co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344064"/>
            <a:ext cx="9144000" cy="5487563"/>
          </a:xfrm>
          <a:prstGeom prst="rect">
            <a:avLst/>
          </a:prstGeom>
          <a:solidFill>
            <a:srgbClr val="2D1B60">
              <a:alpha val="5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457200"/>
            <a:ext cx="7680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4400" b="1" spc="10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Many Faces</a:t>
            </a:r>
            <a:endParaRPr lang="en-US" sz="44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4400" b="1" spc="10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Grief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2467946" y="2227687"/>
            <a:ext cx="430141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spc="300" dirty="0">
                <a:solidFill>
                  <a:srgbClr val="C9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why they matter to the </a:t>
            </a:r>
          </a:p>
          <a:p>
            <a:pPr marL="0" indent="0" algn="ctr">
              <a:buNone/>
            </a:pPr>
            <a:r>
              <a:rPr lang="en-US" sz="2000" i="1" spc="300" dirty="0">
                <a:solidFill>
                  <a:srgbClr val="C9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Beginning Experience® Process</a:t>
            </a:r>
            <a:endParaRPr lang="en-US" sz="2000" spc="300" dirty="0"/>
          </a:p>
        </p:txBody>
      </p:sp>
      <p:pic>
        <p:nvPicPr>
          <p:cNvPr id="5" name="Face Sa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16" y="2227687"/>
            <a:ext cx="1521353" cy="1521353"/>
          </a:xfrm>
          <a:prstGeom prst="ellipse">
            <a:avLst/>
          </a:prstGeom>
          <a:ln w="38100">
            <a:solidFill>
              <a:srgbClr val="FFFFFF">
                <a:alpha val="60000"/>
              </a:srgbClr>
            </a:solidFill>
          </a:ln>
        </p:spPr>
      </p:pic>
      <p:pic>
        <p:nvPicPr>
          <p:cNvPr id="6" name="Face Neutra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7421" y="3040844"/>
            <a:ext cx="1371600" cy="1371600"/>
          </a:xfrm>
          <a:prstGeom prst="ellipse">
            <a:avLst/>
          </a:prstGeom>
          <a:ln w="38100">
            <a:solidFill>
              <a:srgbClr val="FFFFFF">
                <a:alpha val="60000"/>
              </a:srgbClr>
            </a:solidFill>
          </a:ln>
        </p:spPr>
      </p:pic>
      <p:pic>
        <p:nvPicPr>
          <p:cNvPr id="7" name="Face Happy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24531" y="1485901"/>
            <a:ext cx="1371600" cy="1371600"/>
          </a:xfrm>
          <a:prstGeom prst="ellipse">
            <a:avLst/>
          </a:prstGeom>
          <a:ln w="38100">
            <a:solidFill>
              <a:srgbClr val="FFFFFF">
                <a:alpha val="60000"/>
              </a:srgbClr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5A3F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spc="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Five Stages of Loss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100584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C9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Elisabeth Kübler-Ross, 1969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40080" y="1737360"/>
            <a:ext cx="1481328" cy="2743200"/>
          </a:xfrm>
          <a:prstGeom prst="rect">
            <a:avLst/>
          </a:prstGeom>
          <a:solidFill>
            <a:srgbClr val="8B6FC0">
              <a:alpha val="60000"/>
            </a:srgbClr>
          </a:solidFill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29284" y="1965960"/>
            <a:ext cx="502920" cy="502920"/>
          </a:xfrm>
          <a:prstGeom prst="ellipse">
            <a:avLst/>
          </a:prstGeom>
          <a:solidFill>
            <a:srgbClr val="B7DC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29284" y="1965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2651760"/>
            <a:ext cx="138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Denial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49808" y="3154680"/>
            <a:ext cx="12618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defense mechanism that buffers the immediate shock of loss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2304288" y="1737360"/>
            <a:ext cx="1481328" cy="2743200"/>
          </a:xfrm>
          <a:prstGeom prst="rect">
            <a:avLst/>
          </a:prstGeom>
          <a:solidFill>
            <a:srgbClr val="8B6FC0">
              <a:alpha val="60000"/>
            </a:srgbClr>
          </a:solidFill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793492" y="1965960"/>
            <a:ext cx="502920" cy="502920"/>
          </a:xfrm>
          <a:prstGeom prst="ellipse">
            <a:avLst/>
          </a:prstGeom>
          <a:solidFill>
            <a:srgbClr val="B7DC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793492" y="1965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350008" y="2651760"/>
            <a:ext cx="138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Anger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414016" y="3154680"/>
            <a:ext cx="12618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Frustration surfaces as the reality of the loss begins to set in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968496" y="1737360"/>
            <a:ext cx="1481328" cy="2743200"/>
          </a:xfrm>
          <a:prstGeom prst="rect">
            <a:avLst/>
          </a:prstGeom>
          <a:solidFill>
            <a:srgbClr val="8B6FC0">
              <a:alpha val="60000"/>
            </a:srgbClr>
          </a:solidFill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457700" y="1965960"/>
            <a:ext cx="502920" cy="502920"/>
          </a:xfrm>
          <a:prstGeom prst="ellipse">
            <a:avLst/>
          </a:prstGeom>
          <a:solidFill>
            <a:srgbClr val="B7DC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457700" y="1965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014216" y="2651760"/>
            <a:ext cx="138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Bargaining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078224" y="3154680"/>
            <a:ext cx="12618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Dwelling on "what if" and "if only" to regain control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632704" y="1737360"/>
            <a:ext cx="1481328" cy="2743200"/>
          </a:xfrm>
          <a:prstGeom prst="rect">
            <a:avLst/>
          </a:prstGeom>
          <a:solidFill>
            <a:srgbClr val="8B6FC0">
              <a:alpha val="60000"/>
            </a:srgbClr>
          </a:solidFill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121908" y="1965960"/>
            <a:ext cx="502920" cy="502920"/>
          </a:xfrm>
          <a:prstGeom prst="ellipse">
            <a:avLst/>
          </a:prstGeom>
          <a:solidFill>
            <a:srgbClr val="B7DC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121908" y="1965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678424" y="2651760"/>
            <a:ext cx="138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Depression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742432" y="3154680"/>
            <a:ext cx="1261872" cy="773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sadness as the full weight of the loss is felt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296912" y="1737360"/>
            <a:ext cx="1481328" cy="2743200"/>
          </a:xfrm>
          <a:prstGeom prst="rect">
            <a:avLst/>
          </a:prstGeom>
          <a:solidFill>
            <a:srgbClr val="8B6FC0">
              <a:alpha val="60000"/>
            </a:srgbClr>
          </a:solidFill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786116" y="1965960"/>
            <a:ext cx="502920" cy="502920"/>
          </a:xfrm>
          <a:prstGeom prst="ellipse">
            <a:avLst/>
          </a:prstGeom>
          <a:solidFill>
            <a:srgbClr val="B7DC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786116" y="1965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7342632" y="2651760"/>
            <a:ext cx="138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Acceptance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406640" y="3154680"/>
            <a:ext cx="12618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Coming to terms with the reality and finding a way forward</a:t>
            </a:r>
            <a:endParaRPr lang="en-US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1/workspace/images/gentle-watercolor-illustration-of-a-single-tree-wi_2026-06-02T03-07-53_image_DAS_0.jpg"/>
          <p:cNvPicPr>
            <a:picLocks noChangeAspect="1"/>
          </p:cNvPicPr>
          <p:nvPr/>
        </p:nvPicPr>
        <p:blipFill>
          <a:blip r:embed="rId3"/>
          <a:srcRect l="25111" r="25111"/>
          <a:stretch/>
        </p:blipFill>
        <p:spPr>
          <a:xfrm>
            <a:off x="18662" y="0"/>
            <a:ext cx="1530220" cy="204940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657098" y="236848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spc="100" dirty="0">
                <a:solidFill>
                  <a:srgbClr val="5A3F9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Grief?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1713084" y="904921"/>
            <a:ext cx="717990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5000"/>
              </a:lnSpc>
            </a:pPr>
            <a:r>
              <a:rPr lang="en-US" sz="1700" dirty="0">
                <a:solidFill>
                  <a:srgbClr val="5A3F98"/>
                </a:solidFill>
                <a:ea typeface="Calibri" pitchFamily="34" charset="-122"/>
                <a:cs typeface="Calibri" pitchFamily="34" charset="-120"/>
              </a:rPr>
              <a:t>Grief is the natural response to loss — a deeply personal experience that touches every part of who we are. It is </a:t>
            </a:r>
            <a:r>
              <a:rPr lang="en-US" sz="1700" dirty="0">
                <a:solidFill>
                  <a:srgbClr val="5A3F98"/>
                </a:solidFill>
              </a:rPr>
              <a:t>what’s going on inside of us in contrast with “mourning” which is what we do on the outside.  </a:t>
            </a:r>
            <a:r>
              <a:rPr lang="en-US" sz="1400" dirty="0">
                <a:solidFill>
                  <a:srgbClr val="5A3F98"/>
                </a:solidFill>
              </a:rPr>
              <a:t>(adapted from David Kessler)</a:t>
            </a:r>
            <a:endParaRPr lang="en-US" sz="1700" dirty="0">
              <a:solidFill>
                <a:srgbClr val="5A3F98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A2940F2-D8B2-94D2-9F7B-08F7036B4AA3}"/>
              </a:ext>
            </a:extLst>
          </p:cNvPr>
          <p:cNvGrpSpPr/>
          <p:nvPr/>
        </p:nvGrpSpPr>
        <p:grpSpPr>
          <a:xfrm>
            <a:off x="1719169" y="2307487"/>
            <a:ext cx="7105264" cy="2310385"/>
            <a:chOff x="241385" y="2416676"/>
            <a:chExt cx="4343491" cy="2310385"/>
          </a:xfrm>
        </p:grpSpPr>
        <p:sp>
          <p:nvSpPr>
            <p:cNvPr id="5" name="Shape 2"/>
            <p:cNvSpPr/>
            <p:nvPr/>
          </p:nvSpPr>
          <p:spPr>
            <a:xfrm>
              <a:off x="241385" y="2480496"/>
              <a:ext cx="141166" cy="256429"/>
            </a:xfrm>
            <a:prstGeom prst="ellipse">
              <a:avLst/>
            </a:prstGeom>
            <a:solidFill>
              <a:srgbClr val="B7DC78"/>
            </a:solidFill>
            <a:ln/>
          </p:spPr>
          <p:txBody>
            <a:bodyPr/>
            <a:lstStyle/>
            <a:p>
              <a:pPr marL="285750" indent="-285750">
                <a:buSzPct val="95000"/>
                <a:buFont typeface="Arial" panose="020B0604020202020204" pitchFamily="34" charset="0"/>
                <a:buChar char="•"/>
              </a:pPr>
              <a:endParaRPr lang="en-US" sz="1400" dirty="0"/>
            </a:p>
          </p:txBody>
        </p:sp>
        <p:sp>
          <p:nvSpPr>
            <p:cNvPr id="6" name="Text 3"/>
            <p:cNvSpPr/>
            <p:nvPr/>
          </p:nvSpPr>
          <p:spPr>
            <a:xfrm>
              <a:off x="561516" y="2416676"/>
              <a:ext cx="4023360" cy="35394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b="1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Emotional</a:t>
              </a:r>
              <a:r>
                <a:rPr lang="en-US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 Sadness, anger, guilt, anxiety, and longing</a:t>
              </a:r>
              <a:endParaRPr lang="en-US" dirty="0"/>
            </a:p>
          </p:txBody>
        </p:sp>
        <p:sp>
          <p:nvSpPr>
            <p:cNvPr id="8" name="Text 5"/>
            <p:cNvSpPr/>
            <p:nvPr/>
          </p:nvSpPr>
          <p:spPr>
            <a:xfrm>
              <a:off x="561516" y="3056382"/>
              <a:ext cx="4023360" cy="35394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b="1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Physical</a:t>
              </a:r>
              <a:r>
                <a:rPr lang="en-US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 Fatigue, changes in appetite, and sleep disruption</a:t>
              </a:r>
              <a:endParaRPr lang="en-US" dirty="0"/>
            </a:p>
          </p:txBody>
        </p:sp>
        <p:sp>
          <p:nvSpPr>
            <p:cNvPr id="10" name="Text 7"/>
            <p:cNvSpPr/>
            <p:nvPr/>
          </p:nvSpPr>
          <p:spPr>
            <a:xfrm>
              <a:off x="561516" y="3724081"/>
              <a:ext cx="4023360" cy="35394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b="1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Cognitive</a:t>
              </a:r>
              <a:r>
                <a:rPr lang="en-US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 Difficulty concentrating, disbelief, and confusion</a:t>
              </a:r>
              <a:endParaRPr lang="en-US" dirty="0"/>
            </a:p>
          </p:txBody>
        </p:sp>
        <p:sp>
          <p:nvSpPr>
            <p:cNvPr id="12" name="Text 9"/>
            <p:cNvSpPr/>
            <p:nvPr/>
          </p:nvSpPr>
          <p:spPr>
            <a:xfrm>
              <a:off x="561516" y="4373118"/>
              <a:ext cx="4023360" cy="35394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b="1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Social</a:t>
              </a:r>
              <a:r>
                <a:rPr lang="en-US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 Withdrawal, changes in relationships, and isolation</a:t>
              </a:r>
              <a:endParaRPr lang="en-US" dirty="0"/>
            </a:p>
          </p:txBody>
        </p:sp>
      </p:grpSp>
      <p:sp>
        <p:nvSpPr>
          <p:cNvPr id="28" name="Shape 2">
            <a:extLst>
              <a:ext uri="{FF2B5EF4-FFF2-40B4-BE49-F238E27FC236}">
                <a16:creationId xmlns:a16="http://schemas.microsoft.com/office/drawing/2014/main" id="{B4154224-532F-C8FD-C867-035C9ACA51B9}"/>
              </a:ext>
            </a:extLst>
          </p:cNvPr>
          <p:cNvSpPr/>
          <p:nvPr/>
        </p:nvSpPr>
        <p:spPr>
          <a:xfrm>
            <a:off x="1719169" y="2995949"/>
            <a:ext cx="230925" cy="256429"/>
          </a:xfrm>
          <a:prstGeom prst="ellipse">
            <a:avLst/>
          </a:prstGeom>
          <a:solidFill>
            <a:srgbClr val="B7DC78"/>
          </a:solidFill>
          <a:ln/>
        </p:spPr>
        <p:txBody>
          <a:bodyPr/>
          <a:lstStyle/>
          <a:p>
            <a:pPr marL="285750" indent="-285750">
              <a:buSzPct val="95000"/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29" name="Shape 2">
            <a:extLst>
              <a:ext uri="{FF2B5EF4-FFF2-40B4-BE49-F238E27FC236}">
                <a16:creationId xmlns:a16="http://schemas.microsoft.com/office/drawing/2014/main" id="{010C38D9-9C67-B5F8-4D2A-7CC87A43F8A2}"/>
              </a:ext>
            </a:extLst>
          </p:cNvPr>
          <p:cNvSpPr/>
          <p:nvPr/>
        </p:nvSpPr>
        <p:spPr>
          <a:xfrm>
            <a:off x="1719169" y="3641292"/>
            <a:ext cx="230925" cy="256429"/>
          </a:xfrm>
          <a:prstGeom prst="ellipse">
            <a:avLst/>
          </a:prstGeom>
          <a:solidFill>
            <a:srgbClr val="B7DC78"/>
          </a:solidFill>
          <a:ln/>
        </p:spPr>
        <p:txBody>
          <a:bodyPr/>
          <a:lstStyle/>
          <a:p>
            <a:pPr marL="285750" indent="-285750">
              <a:buSzPct val="95000"/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30" name="Shape 2">
            <a:extLst>
              <a:ext uri="{FF2B5EF4-FFF2-40B4-BE49-F238E27FC236}">
                <a16:creationId xmlns:a16="http://schemas.microsoft.com/office/drawing/2014/main" id="{291F62C3-7DDC-F332-5880-E2B820D3DA80}"/>
              </a:ext>
            </a:extLst>
          </p:cNvPr>
          <p:cNvSpPr/>
          <p:nvPr/>
        </p:nvSpPr>
        <p:spPr>
          <a:xfrm>
            <a:off x="1719169" y="4294374"/>
            <a:ext cx="230925" cy="256429"/>
          </a:xfrm>
          <a:prstGeom prst="ellipse">
            <a:avLst/>
          </a:prstGeom>
          <a:solidFill>
            <a:srgbClr val="B7DC78"/>
          </a:solidFill>
          <a:ln/>
        </p:spPr>
        <p:txBody>
          <a:bodyPr/>
          <a:lstStyle/>
          <a:p>
            <a:pPr marL="285750" indent="-285750">
              <a:buSzPct val="95000"/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817F88-9659-8B8B-06DD-92AD6D428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1/workspace/images/gentle-watercolor-illustration-of-a-single-tree-wi_2026-06-02T03-07-53_image_DAS_0.jpg">
            <a:extLst>
              <a:ext uri="{FF2B5EF4-FFF2-40B4-BE49-F238E27FC236}">
                <a16:creationId xmlns:a16="http://schemas.microsoft.com/office/drawing/2014/main" id="{7D767A43-F072-5D26-738E-C69AA14EBB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111" r="25111"/>
          <a:stretch/>
        </p:blipFill>
        <p:spPr>
          <a:xfrm>
            <a:off x="18662" y="0"/>
            <a:ext cx="1530220" cy="2049402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92FE8620-74B5-8622-C297-6F236F85CE36}"/>
              </a:ext>
            </a:extLst>
          </p:cNvPr>
          <p:cNvSpPr/>
          <p:nvPr/>
        </p:nvSpPr>
        <p:spPr>
          <a:xfrm>
            <a:off x="1754152" y="292834"/>
            <a:ext cx="7053943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spc="100" dirty="0">
                <a:solidFill>
                  <a:srgbClr val="5A3F9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</a:t>
            </a:r>
            <a:r>
              <a:rPr lang="en-US" sz="3600" b="1" i="1" spc="100" dirty="0">
                <a:solidFill>
                  <a:srgbClr val="5A3F9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</a:t>
            </a:r>
            <a:r>
              <a:rPr lang="en-US" sz="3600" b="1" spc="100" dirty="0">
                <a:solidFill>
                  <a:srgbClr val="5A3F9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Know About Grief</a:t>
            </a:r>
            <a:endParaRPr lang="en-US" sz="360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A7FC644-99F6-6DA4-35B1-86108BD987F1}"/>
              </a:ext>
            </a:extLst>
          </p:cNvPr>
          <p:cNvGrpSpPr/>
          <p:nvPr/>
        </p:nvGrpSpPr>
        <p:grpSpPr>
          <a:xfrm>
            <a:off x="2394701" y="1149659"/>
            <a:ext cx="6469379" cy="3446282"/>
            <a:chOff x="1912610" y="2375257"/>
            <a:chExt cx="4025392" cy="223002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49E013A-0EE6-F32C-3C69-BD2570090E8C}"/>
                </a:ext>
              </a:extLst>
            </p:cNvPr>
            <p:cNvGrpSpPr/>
            <p:nvPr/>
          </p:nvGrpSpPr>
          <p:grpSpPr>
            <a:xfrm>
              <a:off x="1912610" y="2375257"/>
              <a:ext cx="4025392" cy="2230025"/>
              <a:chOff x="559484" y="2477794"/>
              <a:chExt cx="4025392" cy="2230025"/>
            </a:xfrm>
          </p:grpSpPr>
          <p:sp>
            <p:nvSpPr>
              <p:cNvPr id="16" name="Text 3">
                <a:extLst>
                  <a:ext uri="{FF2B5EF4-FFF2-40B4-BE49-F238E27FC236}">
                    <a16:creationId xmlns:a16="http://schemas.microsoft.com/office/drawing/2014/main" id="{13E4EE85-9223-C3B1-5962-322D88DF5177}"/>
                  </a:ext>
                </a:extLst>
              </p:cNvPr>
              <p:cNvSpPr/>
              <p:nvPr/>
            </p:nvSpPr>
            <p:spPr>
              <a:xfrm>
                <a:off x="559484" y="2477794"/>
                <a:ext cx="4023360" cy="23374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lnSpc>
                    <a:spcPct val="120000"/>
                  </a:lnSpc>
                </a:pPr>
                <a:r>
                  <a:rPr lang="en-US" dirty="0">
                    <a:solidFill>
                      <a:srgbClr val="5A3F98"/>
                    </a:solidFill>
                    <a:ea typeface="Georgia" pitchFamily="34" charset="-122"/>
                    <a:cs typeface="Georgia" pitchFamily="34" charset="-120"/>
                  </a:rPr>
                  <a:t>Grief is not linear</a:t>
                </a:r>
                <a:endParaRPr lang="en-US" dirty="0"/>
              </a:p>
            </p:txBody>
          </p:sp>
          <p:sp>
            <p:nvSpPr>
              <p:cNvPr id="18" name="Text 5">
                <a:extLst>
                  <a:ext uri="{FF2B5EF4-FFF2-40B4-BE49-F238E27FC236}">
                    <a16:creationId xmlns:a16="http://schemas.microsoft.com/office/drawing/2014/main" id="{5D21CE9E-6CC4-0EB0-8BD2-A9C05FB9D125}"/>
                  </a:ext>
                </a:extLst>
              </p:cNvPr>
              <p:cNvSpPr/>
              <p:nvPr/>
            </p:nvSpPr>
            <p:spPr>
              <a:xfrm>
                <a:off x="561516" y="3454869"/>
                <a:ext cx="4023360" cy="22419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r>
                  <a:rPr lang="en-US" dirty="0">
                    <a:solidFill>
                      <a:srgbClr val="5A3F98"/>
                    </a:solidFill>
                  </a:rPr>
                  <a:t>We are not licensed counselors, but…</a:t>
                </a:r>
              </a:p>
            </p:txBody>
          </p:sp>
          <p:sp>
            <p:nvSpPr>
              <p:cNvPr id="20" name="Text 7">
                <a:extLst>
                  <a:ext uri="{FF2B5EF4-FFF2-40B4-BE49-F238E27FC236}">
                    <a16:creationId xmlns:a16="http://schemas.microsoft.com/office/drawing/2014/main" id="{66B604EF-67E3-E207-FFEB-C44F54BFAA44}"/>
                  </a:ext>
                </a:extLst>
              </p:cNvPr>
              <p:cNvSpPr/>
              <p:nvPr/>
            </p:nvSpPr>
            <p:spPr>
              <a:xfrm>
                <a:off x="561516" y="3973278"/>
                <a:ext cx="4023360" cy="26987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r>
                  <a:rPr lang="en-US" dirty="0">
                    <a:solidFill>
                      <a:srgbClr val="5A3F98"/>
                    </a:solidFill>
                  </a:rPr>
                  <a:t>We have unique perspectives as peers-in-grief</a:t>
                </a:r>
              </a:p>
            </p:txBody>
          </p:sp>
          <p:sp>
            <p:nvSpPr>
              <p:cNvPr id="22" name="Text 9">
                <a:extLst>
                  <a:ext uri="{FF2B5EF4-FFF2-40B4-BE49-F238E27FC236}">
                    <a16:creationId xmlns:a16="http://schemas.microsoft.com/office/drawing/2014/main" id="{BE8C08B0-81BE-AB7F-7EEE-6E780FF71897}"/>
                  </a:ext>
                </a:extLst>
              </p:cNvPr>
              <p:cNvSpPr/>
              <p:nvPr/>
            </p:nvSpPr>
            <p:spPr>
              <a:xfrm>
                <a:off x="561516" y="4433499"/>
                <a:ext cx="4023360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>
                    <a:solidFill>
                      <a:srgbClr val="5A3F98"/>
                    </a:solidFill>
                    <a:ea typeface="Calibri" pitchFamily="34" charset="-122"/>
                    <a:cs typeface="Calibri" pitchFamily="34" charset="-120"/>
                  </a:rPr>
                  <a:t>Connections are healing for </a:t>
                </a:r>
                <a:r>
                  <a:rPr lang="en-US" u="sng" dirty="0">
                    <a:solidFill>
                      <a:srgbClr val="5A3F98"/>
                    </a:solidFill>
                    <a:ea typeface="Calibri" pitchFamily="34" charset="-122"/>
                    <a:cs typeface="Calibri" pitchFamily="34" charset="-120"/>
                  </a:rPr>
                  <a:t>us</a:t>
                </a:r>
                <a:r>
                  <a:rPr lang="en-US" dirty="0">
                    <a:solidFill>
                      <a:srgbClr val="5A3F98"/>
                    </a:solidFill>
                    <a:ea typeface="Calibri" pitchFamily="34" charset="-122"/>
                    <a:cs typeface="Calibri" pitchFamily="34" charset="-120"/>
                  </a:rPr>
                  <a:t> and our participants</a:t>
                </a:r>
                <a:endParaRPr lang="en-US" dirty="0"/>
              </a:p>
            </p:txBody>
          </p:sp>
        </p:grpSp>
        <p:sp>
          <p:nvSpPr>
            <p:cNvPr id="26" name="Text 5">
              <a:extLst>
                <a:ext uri="{FF2B5EF4-FFF2-40B4-BE49-F238E27FC236}">
                  <a16:creationId xmlns:a16="http://schemas.microsoft.com/office/drawing/2014/main" id="{2778AEBD-847D-9EFA-82DB-4D41D7F18917}"/>
                </a:ext>
              </a:extLst>
            </p:cNvPr>
            <p:cNvSpPr/>
            <p:nvPr/>
          </p:nvSpPr>
          <p:spPr>
            <a:xfrm>
              <a:off x="1914642" y="2852033"/>
              <a:ext cx="4023360" cy="2479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dirty="0">
                  <a:solidFill>
                    <a:srgbClr val="5A3F98"/>
                  </a:solidFill>
                </a:rPr>
                <a:t>It’s not a broken head, it’s a broken heart</a:t>
              </a:r>
            </a:p>
          </p:txBody>
        </p:sp>
      </p:grpSp>
      <p:sp>
        <p:nvSpPr>
          <p:cNvPr id="34" name="Shape 2">
            <a:extLst>
              <a:ext uri="{FF2B5EF4-FFF2-40B4-BE49-F238E27FC236}">
                <a16:creationId xmlns:a16="http://schemas.microsoft.com/office/drawing/2014/main" id="{AD453AA9-6C45-EA4D-596C-82A55471DC2F}"/>
              </a:ext>
            </a:extLst>
          </p:cNvPr>
          <p:cNvSpPr/>
          <p:nvPr/>
        </p:nvSpPr>
        <p:spPr>
          <a:xfrm>
            <a:off x="1865657" y="1202059"/>
            <a:ext cx="230925" cy="256429"/>
          </a:xfrm>
          <a:prstGeom prst="ellipse">
            <a:avLst/>
          </a:prstGeom>
          <a:solidFill>
            <a:srgbClr val="B7DC78"/>
          </a:solidFill>
          <a:ln/>
        </p:spPr>
        <p:txBody>
          <a:bodyPr/>
          <a:lstStyle/>
          <a:p>
            <a:pPr marL="285750" indent="-285750">
              <a:buSzPct val="95000"/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35" name="Shape 2">
            <a:extLst>
              <a:ext uri="{FF2B5EF4-FFF2-40B4-BE49-F238E27FC236}">
                <a16:creationId xmlns:a16="http://schemas.microsoft.com/office/drawing/2014/main" id="{8FBA9893-E248-B3C2-04E0-3A6C91ECEE71}"/>
              </a:ext>
            </a:extLst>
          </p:cNvPr>
          <p:cNvSpPr/>
          <p:nvPr/>
        </p:nvSpPr>
        <p:spPr>
          <a:xfrm>
            <a:off x="1865657" y="1921187"/>
            <a:ext cx="230925" cy="256429"/>
          </a:xfrm>
          <a:prstGeom prst="ellipse">
            <a:avLst/>
          </a:prstGeom>
          <a:solidFill>
            <a:srgbClr val="B7DC78"/>
          </a:solidFill>
          <a:ln/>
        </p:spPr>
        <p:txBody>
          <a:bodyPr/>
          <a:lstStyle/>
          <a:p>
            <a:pPr marL="285750" indent="-285750">
              <a:buSzPct val="95000"/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36" name="Shape 2">
            <a:extLst>
              <a:ext uri="{FF2B5EF4-FFF2-40B4-BE49-F238E27FC236}">
                <a16:creationId xmlns:a16="http://schemas.microsoft.com/office/drawing/2014/main" id="{0AFAE063-FE29-97F4-ACE4-1C9E711208A3}"/>
              </a:ext>
            </a:extLst>
          </p:cNvPr>
          <p:cNvSpPr/>
          <p:nvPr/>
        </p:nvSpPr>
        <p:spPr>
          <a:xfrm>
            <a:off x="1865657" y="2678293"/>
            <a:ext cx="230925" cy="256429"/>
          </a:xfrm>
          <a:prstGeom prst="ellipse">
            <a:avLst/>
          </a:prstGeom>
          <a:solidFill>
            <a:srgbClr val="B7DC78"/>
          </a:solidFill>
          <a:ln/>
        </p:spPr>
        <p:txBody>
          <a:bodyPr/>
          <a:lstStyle/>
          <a:p>
            <a:pPr marL="285750" indent="-285750">
              <a:buSzPct val="95000"/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37" name="Shape 2">
            <a:extLst>
              <a:ext uri="{FF2B5EF4-FFF2-40B4-BE49-F238E27FC236}">
                <a16:creationId xmlns:a16="http://schemas.microsoft.com/office/drawing/2014/main" id="{5A6D26FB-A94F-B86B-4AA5-5E13624C2358}"/>
              </a:ext>
            </a:extLst>
          </p:cNvPr>
          <p:cNvSpPr/>
          <p:nvPr/>
        </p:nvSpPr>
        <p:spPr>
          <a:xfrm>
            <a:off x="1865657" y="3485108"/>
            <a:ext cx="230925" cy="256429"/>
          </a:xfrm>
          <a:prstGeom prst="ellipse">
            <a:avLst/>
          </a:prstGeom>
          <a:solidFill>
            <a:srgbClr val="B7DC78"/>
          </a:solidFill>
          <a:ln/>
        </p:spPr>
        <p:txBody>
          <a:bodyPr/>
          <a:lstStyle/>
          <a:p>
            <a:pPr marL="285750" indent="-285750">
              <a:buSzPct val="95000"/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38" name="Shape 2">
            <a:extLst>
              <a:ext uri="{FF2B5EF4-FFF2-40B4-BE49-F238E27FC236}">
                <a16:creationId xmlns:a16="http://schemas.microsoft.com/office/drawing/2014/main" id="{B152DB67-12EB-CA82-7110-FF1E090E75FD}"/>
              </a:ext>
            </a:extLst>
          </p:cNvPr>
          <p:cNvSpPr/>
          <p:nvPr/>
        </p:nvSpPr>
        <p:spPr>
          <a:xfrm>
            <a:off x="1865657" y="4246428"/>
            <a:ext cx="230925" cy="256429"/>
          </a:xfrm>
          <a:prstGeom prst="ellipse">
            <a:avLst/>
          </a:prstGeom>
          <a:solidFill>
            <a:srgbClr val="B7DC78"/>
          </a:solidFill>
          <a:ln/>
        </p:spPr>
        <p:txBody>
          <a:bodyPr/>
          <a:lstStyle/>
          <a:p>
            <a:pPr marL="285750" indent="-285750">
              <a:buSzPct val="95000"/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39579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A77ED0C3-06EE-ECE0-3E83-3903A85F1CBD}"/>
              </a:ext>
            </a:extLst>
          </p:cNvPr>
          <p:cNvGrpSpPr/>
          <p:nvPr/>
        </p:nvGrpSpPr>
        <p:grpSpPr>
          <a:xfrm>
            <a:off x="4846320" y="1401306"/>
            <a:ext cx="3749040" cy="1148854"/>
            <a:chOff x="640080" y="3680000"/>
            <a:chExt cx="3749040" cy="1050000"/>
          </a:xfrm>
        </p:grpSpPr>
        <p:sp>
          <p:nvSpPr>
            <p:cNvPr id="20" name="Shape 18"/>
            <p:cNvSpPr/>
            <p:nvPr/>
          </p:nvSpPr>
          <p:spPr>
            <a:xfrm>
              <a:off x="640080" y="3680000"/>
              <a:ext cx="3749040" cy="1050000"/>
            </a:xfrm>
            <a:prstGeom prst="rect">
              <a:avLst/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6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Shape 19"/>
            <p:cNvSpPr/>
            <p:nvPr/>
          </p:nvSpPr>
          <p:spPr>
            <a:xfrm>
              <a:off x="868680" y="3840000"/>
              <a:ext cx="365760" cy="333458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 20"/>
            <p:cNvSpPr/>
            <p:nvPr/>
          </p:nvSpPr>
          <p:spPr>
            <a:xfrm>
              <a:off x="1371600" y="3703746"/>
              <a:ext cx="2743200" cy="260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700" b="1" dirty="0">
                  <a:solidFill>
                    <a:srgbClr val="5A3F98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Acute</a:t>
              </a:r>
              <a:endParaRPr lang="en-US" sz="17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1362269" y="3971471"/>
              <a:ext cx="2743200" cy="60002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35000"/>
                </a:lnSpc>
                <a:buNone/>
              </a:pPr>
              <a:r>
                <a:rPr lang="en-US" sz="1400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intense, immediate response to  fresh loss</a:t>
              </a:r>
              <a:endParaRPr lang="en-US" sz="1400" dirty="0"/>
            </a:p>
          </p:txBody>
        </p:sp>
      </p:grpSp>
      <p:sp>
        <p:nvSpPr>
          <p:cNvPr id="2" name="Text 0"/>
          <p:cNvSpPr/>
          <p:nvPr/>
        </p:nvSpPr>
        <p:spPr>
          <a:xfrm>
            <a:off x="640080" y="301338"/>
            <a:ext cx="4295814" cy="5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spc="100" dirty="0">
                <a:solidFill>
                  <a:srgbClr val="5A3F9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Timeline of Grief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820000"/>
            <a:ext cx="7863840" cy="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3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Everyone’s timeline on their grief journey is different, so these are just a guideline for reference</a:t>
            </a:r>
            <a:endParaRPr lang="en-US" sz="1400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7BCE1D8-CDC0-3FF8-CF7B-AF2B3C001B09}"/>
              </a:ext>
            </a:extLst>
          </p:cNvPr>
          <p:cNvGrpSpPr/>
          <p:nvPr/>
        </p:nvGrpSpPr>
        <p:grpSpPr>
          <a:xfrm>
            <a:off x="640080" y="1401306"/>
            <a:ext cx="3749040" cy="1179781"/>
            <a:chOff x="640080" y="1279999"/>
            <a:chExt cx="3749040" cy="1148853"/>
          </a:xfrm>
        </p:grpSpPr>
        <p:sp>
          <p:nvSpPr>
            <p:cNvPr id="4" name="Shape 2"/>
            <p:cNvSpPr/>
            <p:nvPr/>
          </p:nvSpPr>
          <p:spPr>
            <a:xfrm>
              <a:off x="640080" y="1279999"/>
              <a:ext cx="3749040" cy="1148853"/>
            </a:xfrm>
            <a:prstGeom prst="rect">
              <a:avLst/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6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Shape 3"/>
            <p:cNvSpPr/>
            <p:nvPr/>
          </p:nvSpPr>
          <p:spPr>
            <a:xfrm>
              <a:off x="868680" y="1440000"/>
              <a:ext cx="365760" cy="365760"/>
            </a:xfrm>
            <a:prstGeom prst="ellipse">
              <a:avLst/>
            </a:prstGeom>
            <a:solidFill>
              <a:srgbClr val="B7DC78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 4"/>
            <p:cNvSpPr/>
            <p:nvPr/>
          </p:nvSpPr>
          <p:spPr>
            <a:xfrm>
              <a:off x="1380931" y="1323280"/>
              <a:ext cx="2743200" cy="260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700" b="1" dirty="0">
                  <a:solidFill>
                    <a:srgbClr val="5A3F98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Anticipatory</a:t>
              </a:r>
              <a:endParaRPr lang="en-US" sz="17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1362269" y="1603506"/>
              <a:ext cx="2743200" cy="6166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35000"/>
                </a:lnSpc>
                <a:buNone/>
              </a:pPr>
              <a:r>
                <a:rPr lang="en-US" sz="1400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Before a loss, e.g., during a terminal illness or in a rocky relationship</a:t>
              </a:r>
              <a:endParaRPr lang="en-US" sz="1400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96A0621-182B-03BF-5A23-5E8D745D44D7}"/>
              </a:ext>
            </a:extLst>
          </p:cNvPr>
          <p:cNvGrpSpPr/>
          <p:nvPr/>
        </p:nvGrpSpPr>
        <p:grpSpPr>
          <a:xfrm>
            <a:off x="613958" y="2890934"/>
            <a:ext cx="3749040" cy="1050000"/>
            <a:chOff x="640080" y="3680000"/>
            <a:chExt cx="3749040" cy="1050000"/>
          </a:xfrm>
        </p:grpSpPr>
        <p:sp>
          <p:nvSpPr>
            <p:cNvPr id="34" name="Shape 18">
              <a:extLst>
                <a:ext uri="{FF2B5EF4-FFF2-40B4-BE49-F238E27FC236}">
                  <a16:creationId xmlns:a16="http://schemas.microsoft.com/office/drawing/2014/main" id="{77A0E219-EF01-C320-6387-9D19B2D181F2}"/>
                </a:ext>
              </a:extLst>
            </p:cNvPr>
            <p:cNvSpPr/>
            <p:nvPr/>
          </p:nvSpPr>
          <p:spPr>
            <a:xfrm>
              <a:off x="640080" y="3680000"/>
              <a:ext cx="3749040" cy="1050000"/>
            </a:xfrm>
            <a:prstGeom prst="rect">
              <a:avLst/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6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Shape 19">
              <a:extLst>
                <a:ext uri="{FF2B5EF4-FFF2-40B4-BE49-F238E27FC236}">
                  <a16:creationId xmlns:a16="http://schemas.microsoft.com/office/drawing/2014/main" id="{C7F65D05-4375-E78B-2508-0B3EECD28E2A}"/>
                </a:ext>
              </a:extLst>
            </p:cNvPr>
            <p:cNvSpPr/>
            <p:nvPr/>
          </p:nvSpPr>
          <p:spPr>
            <a:xfrm>
              <a:off x="868680" y="3840000"/>
              <a:ext cx="365760" cy="365760"/>
            </a:xfrm>
            <a:prstGeom prst="ellipse">
              <a:avLst/>
            </a:prstGeom>
            <a:gradFill flip="none" rotWithShape="1">
              <a:gsLst>
                <a:gs pos="0">
                  <a:srgbClr val="2E8A46">
                    <a:shade val="30000"/>
                    <a:satMod val="115000"/>
                  </a:srgbClr>
                </a:gs>
                <a:gs pos="50000">
                  <a:srgbClr val="2E8A46">
                    <a:shade val="67500"/>
                    <a:satMod val="115000"/>
                  </a:srgbClr>
                </a:gs>
                <a:gs pos="100000">
                  <a:srgbClr val="2E8A46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Text 20">
              <a:extLst>
                <a:ext uri="{FF2B5EF4-FFF2-40B4-BE49-F238E27FC236}">
                  <a16:creationId xmlns:a16="http://schemas.microsoft.com/office/drawing/2014/main" id="{A716DDE1-FFCF-052F-496E-A5D85B33D8D2}"/>
                </a:ext>
              </a:extLst>
            </p:cNvPr>
            <p:cNvSpPr/>
            <p:nvPr/>
          </p:nvSpPr>
          <p:spPr>
            <a:xfrm>
              <a:off x="1371600" y="3724014"/>
              <a:ext cx="2743200" cy="260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700" b="1">
                  <a:solidFill>
                    <a:srgbClr val="5A3F98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Early</a:t>
              </a:r>
              <a:endParaRPr lang="en-US" sz="1700"/>
            </a:p>
          </p:txBody>
        </p:sp>
        <p:sp>
          <p:nvSpPr>
            <p:cNvPr id="37" name="Text 21">
              <a:extLst>
                <a:ext uri="{FF2B5EF4-FFF2-40B4-BE49-F238E27FC236}">
                  <a16:creationId xmlns:a16="http://schemas.microsoft.com/office/drawing/2014/main" id="{E4F2BA74-4160-B90F-31DD-B5B1232F626B}"/>
                </a:ext>
              </a:extLst>
            </p:cNvPr>
            <p:cNvSpPr/>
            <p:nvPr/>
          </p:nvSpPr>
          <p:spPr>
            <a:xfrm>
              <a:off x="1371600" y="4049332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35000"/>
                </a:lnSpc>
                <a:buNone/>
              </a:pPr>
              <a:r>
                <a:rPr lang="en-US" sz="1400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first two years </a:t>
              </a:r>
              <a:endParaRPr lang="en-US" sz="1400" dirty="0">
                <a:solidFill>
                  <a:srgbClr val="5A3F98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D76FD54-6602-CEAB-829D-2A905BBDCE91}"/>
              </a:ext>
            </a:extLst>
          </p:cNvPr>
          <p:cNvGrpSpPr/>
          <p:nvPr/>
        </p:nvGrpSpPr>
        <p:grpSpPr>
          <a:xfrm>
            <a:off x="519330" y="4271094"/>
            <a:ext cx="8177400" cy="879825"/>
            <a:chOff x="900000" y="4700000"/>
            <a:chExt cx="7399382" cy="808938"/>
          </a:xfrm>
        </p:grpSpPr>
        <p:sp>
          <p:nvSpPr>
            <p:cNvPr id="101" name="Timeline Dot 1"/>
            <p:cNvSpPr/>
            <p:nvPr/>
          </p:nvSpPr>
          <p:spPr>
            <a:xfrm>
              <a:off x="900000" y="4700000"/>
              <a:ext cx="200000" cy="200000"/>
            </a:xfrm>
            <a:prstGeom prst="ellipse">
              <a:avLst/>
            </a:prstGeom>
            <a:solidFill>
              <a:srgbClr val="8EDE58"/>
            </a:solidFill>
            <a:ln>
              <a:solidFill>
                <a:srgbClr val="8EDE58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" name="Timeline Dot 2"/>
            <p:cNvSpPr/>
            <p:nvPr/>
          </p:nvSpPr>
          <p:spPr>
            <a:xfrm>
              <a:off x="2686000" y="4700000"/>
              <a:ext cx="200000" cy="200000"/>
            </a:xfrm>
            <a:prstGeom prst="ellipse">
              <a:avLst/>
            </a:prstGeom>
            <a:solidFill>
              <a:srgbClr val="8EDE58"/>
            </a:solidFill>
            <a:ln>
              <a:solidFill>
                <a:srgbClr val="8EDE58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Timeline Dot 3"/>
            <p:cNvSpPr/>
            <p:nvPr/>
          </p:nvSpPr>
          <p:spPr>
            <a:xfrm>
              <a:off x="4472000" y="4700000"/>
              <a:ext cx="200000" cy="200000"/>
            </a:xfrm>
            <a:prstGeom prst="ellipse">
              <a:avLst/>
            </a:prstGeom>
            <a:solidFill>
              <a:srgbClr val="8EDE58"/>
            </a:solidFill>
            <a:ln>
              <a:solidFill>
                <a:srgbClr val="8EDE58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Timeline Dot 4"/>
            <p:cNvSpPr/>
            <p:nvPr/>
          </p:nvSpPr>
          <p:spPr>
            <a:xfrm>
              <a:off x="6258000" y="4700000"/>
              <a:ext cx="200000" cy="200000"/>
            </a:xfrm>
            <a:prstGeom prst="ellipse">
              <a:avLst/>
            </a:prstGeom>
            <a:solidFill>
              <a:srgbClr val="8EDE5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Timeline Dot 5"/>
            <p:cNvSpPr/>
            <p:nvPr/>
          </p:nvSpPr>
          <p:spPr>
            <a:xfrm>
              <a:off x="8044000" y="4700000"/>
              <a:ext cx="200000" cy="200000"/>
            </a:xfrm>
            <a:prstGeom prst="ellipse">
              <a:avLst/>
            </a:prstGeom>
            <a:solidFill>
              <a:srgbClr val="8EDE58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9891A2C-7130-AF22-5E6C-B0C4DB8D1529}"/>
                </a:ext>
              </a:extLst>
            </p:cNvPr>
            <p:cNvGrpSpPr/>
            <p:nvPr/>
          </p:nvGrpSpPr>
          <p:grpSpPr>
            <a:xfrm>
              <a:off x="923826" y="4800000"/>
              <a:ext cx="7375556" cy="708938"/>
              <a:chOff x="923826" y="4800000"/>
              <a:chExt cx="7375556" cy="708938"/>
            </a:xfrm>
          </p:grpSpPr>
          <p:cxnSp>
            <p:nvCxnSpPr>
              <p:cNvPr id="100" name="Timeline Line"/>
              <p:cNvCxnSpPr/>
              <p:nvPr/>
            </p:nvCxnSpPr>
            <p:spPr>
              <a:xfrm>
                <a:off x="1000000" y="4800000"/>
                <a:ext cx="7144000" cy="0"/>
              </a:xfrm>
              <a:prstGeom prst="line">
                <a:avLst/>
              </a:prstGeom>
              <a:ln w="50800" cap="rnd">
                <a:solidFill>
                  <a:srgbClr val="8EDE58"/>
                </a:solidFill>
                <a:prstDash val="sysDash"/>
                <a:tailEnd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Year 1"/>
              <p:cNvSpPr txBox="1"/>
              <p:nvPr/>
            </p:nvSpPr>
            <p:spPr>
              <a:xfrm rot="18206901">
                <a:off x="773432" y="5055069"/>
                <a:ext cx="475043" cy="174256"/>
              </a:xfrm>
              <a:prstGeom prst="rect">
                <a:avLst/>
              </a:prstGeom>
              <a:noFill/>
              <a:ln>
                <a:solidFill>
                  <a:srgbClr val="8EDE58"/>
                </a:solidFill>
              </a:ln>
            </p:spPr>
            <p:txBody>
              <a:bodyPr wrap="square" lIns="0" tIns="0" rIns="0" bIns="0" rtlCol="0" anchor="t"/>
              <a:lstStyle/>
              <a:p>
                <a:pPr marL="0" indent="0" algn="ctr">
                  <a:buNone/>
                </a:pPr>
                <a:r>
                  <a:rPr lang="en-US" sz="1100" b="1" dirty="0">
                    <a:solidFill>
                      <a:srgbClr val="228B22"/>
                    </a:solidFill>
                    <a:latin typeface="Calibri"/>
                  </a:rPr>
                  <a:t>Year 1</a:t>
                </a:r>
              </a:p>
            </p:txBody>
          </p:sp>
          <p:sp>
            <p:nvSpPr>
              <p:cNvPr id="112" name="Year 2"/>
              <p:cNvSpPr txBox="1"/>
              <p:nvPr/>
            </p:nvSpPr>
            <p:spPr>
              <a:xfrm rot="19014103">
                <a:off x="2320514" y="5085221"/>
                <a:ext cx="568033" cy="176255"/>
              </a:xfrm>
              <a:prstGeom prst="rect">
                <a:avLst/>
              </a:prstGeom>
              <a:noFill/>
              <a:ln>
                <a:solidFill>
                  <a:srgbClr val="8EDE58"/>
                </a:solidFill>
              </a:ln>
            </p:spPr>
            <p:txBody>
              <a:bodyPr wrap="square" lIns="0" tIns="0" rIns="0" bIns="0" rtlCol="0" anchor="t"/>
              <a:lstStyle/>
              <a:p>
                <a:pPr marL="0" indent="0" algn="ctr">
                  <a:buNone/>
                </a:pPr>
                <a:r>
                  <a:rPr lang="en-US" sz="1100" b="1" dirty="0">
                    <a:solidFill>
                      <a:srgbClr val="228B22"/>
                    </a:solidFill>
                    <a:latin typeface="Calibri"/>
                  </a:rPr>
                  <a:t>Year 2</a:t>
                </a:r>
              </a:p>
            </p:txBody>
          </p:sp>
          <p:sp>
            <p:nvSpPr>
              <p:cNvPr id="113" name="Year 3"/>
              <p:cNvSpPr txBox="1"/>
              <p:nvPr/>
            </p:nvSpPr>
            <p:spPr>
              <a:xfrm rot="18523160">
                <a:off x="4175681" y="5086435"/>
                <a:ext cx="680888" cy="164118"/>
              </a:xfrm>
              <a:prstGeom prst="rect">
                <a:avLst/>
              </a:prstGeom>
              <a:noFill/>
              <a:ln>
                <a:solidFill>
                  <a:srgbClr val="8EDE58"/>
                </a:solidFill>
              </a:ln>
            </p:spPr>
            <p:txBody>
              <a:bodyPr wrap="square" lIns="0" tIns="0" rIns="0" bIns="0" rtlCol="0" anchor="t"/>
              <a:lstStyle/>
              <a:p>
                <a:pPr marL="0" indent="0" algn="ctr">
                  <a:buNone/>
                </a:pPr>
                <a:r>
                  <a:rPr lang="en-US" sz="1100" b="1" dirty="0">
                    <a:solidFill>
                      <a:srgbClr val="228B22"/>
                    </a:solidFill>
                    <a:latin typeface="Calibri"/>
                  </a:rPr>
                  <a:t>Year 3</a:t>
                </a:r>
              </a:p>
            </p:txBody>
          </p:sp>
          <p:sp>
            <p:nvSpPr>
              <p:cNvPr id="114" name="Year 4"/>
              <p:cNvSpPr txBox="1"/>
              <p:nvPr/>
            </p:nvSpPr>
            <p:spPr>
              <a:xfrm rot="18456932">
                <a:off x="5951930" y="5049563"/>
                <a:ext cx="560556" cy="246886"/>
              </a:xfrm>
              <a:prstGeom prst="rect">
                <a:avLst/>
              </a:prstGeom>
              <a:noFill/>
              <a:ln>
                <a:solidFill>
                  <a:srgbClr val="8EDE58"/>
                </a:solidFill>
              </a:ln>
            </p:spPr>
            <p:txBody>
              <a:bodyPr wrap="square" lIns="0" tIns="0" rIns="0" bIns="0" rtlCol="0" anchor="t"/>
              <a:lstStyle/>
              <a:p>
                <a:pPr marL="0" indent="0" algn="ctr">
                  <a:buNone/>
                </a:pPr>
                <a:r>
                  <a:rPr lang="en-US" sz="1100" b="1" dirty="0">
                    <a:solidFill>
                      <a:srgbClr val="228B22"/>
                    </a:solidFill>
                    <a:latin typeface="Calibri"/>
                  </a:rPr>
                  <a:t>Year 4</a:t>
                </a:r>
              </a:p>
            </p:txBody>
          </p:sp>
          <p:sp>
            <p:nvSpPr>
              <p:cNvPr id="115" name="Year 5"/>
              <p:cNvSpPr txBox="1"/>
              <p:nvPr/>
            </p:nvSpPr>
            <p:spPr>
              <a:xfrm rot="19016514">
                <a:off x="7757901" y="5052018"/>
                <a:ext cx="541481" cy="183601"/>
              </a:xfrm>
              <a:prstGeom prst="rect">
                <a:avLst/>
              </a:prstGeom>
              <a:noFill/>
              <a:ln>
                <a:solidFill>
                  <a:srgbClr val="8EDE58"/>
                </a:solidFill>
              </a:ln>
            </p:spPr>
            <p:txBody>
              <a:bodyPr wrap="square" lIns="0" tIns="0" rIns="0" bIns="0" rtlCol="0" anchor="t"/>
              <a:lstStyle/>
              <a:p>
                <a:pPr marL="0" indent="0" algn="ctr">
                  <a:buNone/>
                </a:pPr>
                <a:r>
                  <a:rPr lang="en-US" sz="1100" b="1" dirty="0">
                    <a:solidFill>
                      <a:srgbClr val="228B22"/>
                    </a:solidFill>
                    <a:latin typeface="Calibri"/>
                  </a:rPr>
                  <a:t>Year 5</a:t>
                </a: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116E61F-A410-7DA9-B235-DAE7B1278A72}"/>
              </a:ext>
            </a:extLst>
          </p:cNvPr>
          <p:cNvGrpSpPr/>
          <p:nvPr/>
        </p:nvGrpSpPr>
        <p:grpSpPr>
          <a:xfrm>
            <a:off x="4846320" y="2890934"/>
            <a:ext cx="3749040" cy="1050000"/>
            <a:chOff x="640080" y="3680000"/>
            <a:chExt cx="3749040" cy="1050000"/>
          </a:xfrm>
        </p:grpSpPr>
        <p:sp>
          <p:nvSpPr>
            <p:cNvPr id="39" name="Shape 18">
              <a:extLst>
                <a:ext uri="{FF2B5EF4-FFF2-40B4-BE49-F238E27FC236}">
                  <a16:creationId xmlns:a16="http://schemas.microsoft.com/office/drawing/2014/main" id="{E2B9F744-0158-D5FE-EE4D-AABA0841E88C}"/>
                </a:ext>
              </a:extLst>
            </p:cNvPr>
            <p:cNvSpPr/>
            <p:nvPr/>
          </p:nvSpPr>
          <p:spPr>
            <a:xfrm>
              <a:off x="640080" y="3680000"/>
              <a:ext cx="3749040" cy="1050000"/>
            </a:xfrm>
            <a:prstGeom prst="rect">
              <a:avLst/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6000"/>
                </a:srgbClr>
              </a:outerShdw>
            </a:effec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Shape 19">
              <a:extLst>
                <a:ext uri="{FF2B5EF4-FFF2-40B4-BE49-F238E27FC236}">
                  <a16:creationId xmlns:a16="http://schemas.microsoft.com/office/drawing/2014/main" id="{CD4E6023-A9EA-85CB-2EA2-E2689C278F06}"/>
                </a:ext>
              </a:extLst>
            </p:cNvPr>
            <p:cNvSpPr/>
            <p:nvPr/>
          </p:nvSpPr>
          <p:spPr>
            <a:xfrm>
              <a:off x="868680" y="3840000"/>
              <a:ext cx="365760" cy="365760"/>
            </a:xfrm>
            <a:prstGeom prst="ellipse">
              <a:avLst/>
            </a:prstGeom>
            <a:gradFill flip="none" rotWithShape="1">
              <a:gsLst>
                <a:gs pos="0">
                  <a:srgbClr val="58DE5E">
                    <a:tint val="66000"/>
                    <a:satMod val="160000"/>
                  </a:srgbClr>
                </a:gs>
                <a:gs pos="50000">
                  <a:srgbClr val="58DE5E">
                    <a:tint val="44500"/>
                    <a:satMod val="160000"/>
                  </a:srgbClr>
                </a:gs>
                <a:gs pos="100000">
                  <a:srgbClr val="58DE5E">
                    <a:tint val="23500"/>
                    <a:satMod val="160000"/>
                  </a:srgbClr>
                </a:gs>
              </a:gsLst>
              <a:lin ang="18900000" scaled="1"/>
              <a:tileRect/>
            </a:gradFill>
            <a:ln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Text 20">
              <a:extLst>
                <a:ext uri="{FF2B5EF4-FFF2-40B4-BE49-F238E27FC236}">
                  <a16:creationId xmlns:a16="http://schemas.microsoft.com/office/drawing/2014/main" id="{A3E607E3-22CA-E31F-0612-DC25C11D275B}"/>
                </a:ext>
              </a:extLst>
            </p:cNvPr>
            <p:cNvSpPr/>
            <p:nvPr/>
          </p:nvSpPr>
          <p:spPr>
            <a:xfrm>
              <a:off x="1371600" y="3742676"/>
              <a:ext cx="2743200" cy="260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700" b="1" dirty="0">
                  <a:solidFill>
                    <a:srgbClr val="5A3F98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Mature </a:t>
              </a:r>
              <a:endParaRPr lang="en-US" sz="1700" dirty="0"/>
            </a:p>
          </p:txBody>
        </p:sp>
        <p:sp>
          <p:nvSpPr>
            <p:cNvPr id="42" name="Text 21">
              <a:extLst>
                <a:ext uri="{FF2B5EF4-FFF2-40B4-BE49-F238E27FC236}">
                  <a16:creationId xmlns:a16="http://schemas.microsoft.com/office/drawing/2014/main" id="{02D77866-C38A-9F60-1E1A-33FC783AD66A}"/>
                </a:ext>
              </a:extLst>
            </p:cNvPr>
            <p:cNvSpPr/>
            <p:nvPr/>
          </p:nvSpPr>
          <p:spPr>
            <a:xfrm>
              <a:off x="1371600" y="3937359"/>
              <a:ext cx="2743200" cy="79264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35000"/>
                </a:lnSpc>
                <a:buNone/>
              </a:pPr>
              <a:endParaRPr lang="en-US" sz="1200" strike="sngStrike" dirty="0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06946C00-DEBE-F9F7-A06F-907285108E34}"/>
              </a:ext>
            </a:extLst>
          </p:cNvPr>
          <p:cNvSpPr txBox="1"/>
          <p:nvPr/>
        </p:nvSpPr>
        <p:spPr>
          <a:xfrm>
            <a:off x="5504128" y="3438553"/>
            <a:ext cx="2788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A3F98"/>
                </a:solidFill>
              </a:rPr>
              <a:t>Grief that lasts the rest of one’s life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B7CEA7-9C5B-C325-21A1-DFC2F7E75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C090464-7563-D904-B30F-49C7DCAF143C}"/>
              </a:ext>
            </a:extLst>
          </p:cNvPr>
          <p:cNvSpPr/>
          <p:nvPr/>
        </p:nvSpPr>
        <p:spPr>
          <a:xfrm>
            <a:off x="640080" y="320000"/>
            <a:ext cx="7863840" cy="5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spc="100" dirty="0">
                <a:solidFill>
                  <a:srgbClr val="5A3F9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Types of Grief</a:t>
            </a:r>
            <a:endParaRPr lang="en-US" sz="3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43ED40F-DBDC-D416-BDE1-B8DD23CFB857}"/>
              </a:ext>
            </a:extLst>
          </p:cNvPr>
          <p:cNvSpPr/>
          <p:nvPr/>
        </p:nvSpPr>
        <p:spPr>
          <a:xfrm>
            <a:off x="640080" y="885317"/>
            <a:ext cx="7863840" cy="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>
                <a:solidFill>
                  <a:srgbClr val="5A3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Grief wears many faces — recognizing its forms helps us respond with compassion.</a:t>
            </a:r>
            <a:endParaRPr lang="en-US" sz="1400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EAB8D49-9A95-2B8F-8B21-97D75116C4CB}"/>
              </a:ext>
            </a:extLst>
          </p:cNvPr>
          <p:cNvGrpSpPr/>
          <p:nvPr/>
        </p:nvGrpSpPr>
        <p:grpSpPr>
          <a:xfrm>
            <a:off x="490789" y="1576201"/>
            <a:ext cx="3749040" cy="1239466"/>
            <a:chOff x="4754880" y="1280000"/>
            <a:chExt cx="3749040" cy="1050000"/>
          </a:xfrm>
        </p:grpSpPr>
        <p:sp>
          <p:nvSpPr>
            <p:cNvPr id="8" name="Shape 6">
              <a:extLst>
                <a:ext uri="{FF2B5EF4-FFF2-40B4-BE49-F238E27FC236}">
                  <a16:creationId xmlns:a16="http://schemas.microsoft.com/office/drawing/2014/main" id="{3E7A502A-433E-D001-D327-C771F94E98DC}"/>
                </a:ext>
              </a:extLst>
            </p:cNvPr>
            <p:cNvSpPr/>
            <p:nvPr/>
          </p:nvSpPr>
          <p:spPr>
            <a:xfrm>
              <a:off x="4754880" y="1280000"/>
              <a:ext cx="3749040" cy="1050000"/>
            </a:xfrm>
            <a:prstGeom prst="rect">
              <a:avLst/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6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Shape 7">
              <a:extLst>
                <a:ext uri="{FF2B5EF4-FFF2-40B4-BE49-F238E27FC236}">
                  <a16:creationId xmlns:a16="http://schemas.microsoft.com/office/drawing/2014/main" id="{A97BF7B0-EF7E-5D63-7245-E31FA00093AD}"/>
                </a:ext>
              </a:extLst>
            </p:cNvPr>
            <p:cNvSpPr/>
            <p:nvPr/>
          </p:nvSpPr>
          <p:spPr>
            <a:xfrm>
              <a:off x="4983480" y="1440000"/>
              <a:ext cx="365760" cy="311158"/>
            </a:xfrm>
            <a:prstGeom prst="ellipse">
              <a:avLst/>
            </a:prstGeom>
            <a:gradFill flip="none" rotWithShape="1">
              <a:gsLst>
                <a:gs pos="0">
                  <a:srgbClr val="9A4BAF">
                    <a:shade val="30000"/>
                    <a:satMod val="115000"/>
                  </a:srgbClr>
                </a:gs>
                <a:gs pos="50000">
                  <a:srgbClr val="9A4BAF">
                    <a:shade val="67500"/>
                    <a:satMod val="115000"/>
                  </a:srgbClr>
                </a:gs>
                <a:gs pos="100000">
                  <a:srgbClr val="9A4BAF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8">
              <a:extLst>
                <a:ext uri="{FF2B5EF4-FFF2-40B4-BE49-F238E27FC236}">
                  <a16:creationId xmlns:a16="http://schemas.microsoft.com/office/drawing/2014/main" id="{7225B4D4-6408-553B-64A2-BD95FD0C3F4B}"/>
                </a:ext>
              </a:extLst>
            </p:cNvPr>
            <p:cNvSpPr/>
            <p:nvPr/>
          </p:nvSpPr>
          <p:spPr>
            <a:xfrm>
              <a:off x="5486400" y="1380000"/>
              <a:ext cx="2743200" cy="260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700" b="1">
                  <a:solidFill>
                    <a:srgbClr val="5A3F98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Traumatic</a:t>
              </a:r>
              <a:endParaRPr lang="en-US" sz="1700">
                <a:solidFill>
                  <a:srgbClr val="5A3F98"/>
                </a:solidFill>
              </a:endParaRPr>
            </a:p>
          </p:txBody>
        </p:sp>
        <p:sp>
          <p:nvSpPr>
            <p:cNvPr id="11" name="Text 9">
              <a:extLst>
                <a:ext uri="{FF2B5EF4-FFF2-40B4-BE49-F238E27FC236}">
                  <a16:creationId xmlns:a16="http://schemas.microsoft.com/office/drawing/2014/main" id="{378937FE-43CE-1779-AC3B-1738FF5335DC}"/>
                </a:ext>
              </a:extLst>
            </p:cNvPr>
            <p:cNvSpPr/>
            <p:nvPr/>
          </p:nvSpPr>
          <p:spPr>
            <a:xfrm>
              <a:off x="5486400" y="1640000"/>
              <a:ext cx="2743200" cy="580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35000"/>
                </a:lnSpc>
                <a:buNone/>
              </a:pPr>
              <a:endParaRPr lang="en-US" sz="120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DC9A474-D2C6-A660-9798-86C831194197}"/>
              </a:ext>
            </a:extLst>
          </p:cNvPr>
          <p:cNvGrpSpPr/>
          <p:nvPr/>
        </p:nvGrpSpPr>
        <p:grpSpPr>
          <a:xfrm>
            <a:off x="683233" y="3126212"/>
            <a:ext cx="3749040" cy="1258378"/>
            <a:chOff x="640080" y="2480000"/>
            <a:chExt cx="3749040" cy="1066021"/>
          </a:xfrm>
        </p:grpSpPr>
        <p:sp>
          <p:nvSpPr>
            <p:cNvPr id="12" name="Shape 10">
              <a:extLst>
                <a:ext uri="{FF2B5EF4-FFF2-40B4-BE49-F238E27FC236}">
                  <a16:creationId xmlns:a16="http://schemas.microsoft.com/office/drawing/2014/main" id="{DB5AF44A-9D5B-3A00-E87A-463E1870683E}"/>
                </a:ext>
              </a:extLst>
            </p:cNvPr>
            <p:cNvSpPr/>
            <p:nvPr/>
          </p:nvSpPr>
          <p:spPr>
            <a:xfrm>
              <a:off x="640080" y="2480000"/>
              <a:ext cx="3749040" cy="1050000"/>
            </a:xfrm>
            <a:prstGeom prst="rect">
              <a:avLst/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6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Shape 11">
              <a:extLst>
                <a:ext uri="{FF2B5EF4-FFF2-40B4-BE49-F238E27FC236}">
                  <a16:creationId xmlns:a16="http://schemas.microsoft.com/office/drawing/2014/main" id="{5455EFFD-EDB2-AF35-F264-3E58AB26B62D}"/>
                </a:ext>
              </a:extLst>
            </p:cNvPr>
            <p:cNvSpPr/>
            <p:nvPr/>
          </p:nvSpPr>
          <p:spPr>
            <a:xfrm>
              <a:off x="868680" y="2640001"/>
              <a:ext cx="365760" cy="306475"/>
            </a:xfrm>
            <a:prstGeom prst="ellipse">
              <a:avLst/>
            </a:prstGeom>
            <a:gradFill flip="none" rotWithShape="1">
              <a:gsLst>
                <a:gs pos="0">
                  <a:srgbClr val="BBA2DB">
                    <a:shade val="30000"/>
                    <a:satMod val="115000"/>
                  </a:srgbClr>
                </a:gs>
                <a:gs pos="50000">
                  <a:srgbClr val="BBA2DB">
                    <a:shade val="67500"/>
                    <a:satMod val="115000"/>
                  </a:srgbClr>
                </a:gs>
                <a:gs pos="100000">
                  <a:srgbClr val="BBA2DB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12">
              <a:extLst>
                <a:ext uri="{FF2B5EF4-FFF2-40B4-BE49-F238E27FC236}">
                  <a16:creationId xmlns:a16="http://schemas.microsoft.com/office/drawing/2014/main" id="{496E12FC-F087-6F62-C263-12BD32126A76}"/>
                </a:ext>
              </a:extLst>
            </p:cNvPr>
            <p:cNvSpPr/>
            <p:nvPr/>
          </p:nvSpPr>
          <p:spPr>
            <a:xfrm>
              <a:off x="1371600" y="2514683"/>
              <a:ext cx="2743200" cy="260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700" b="1">
                  <a:solidFill>
                    <a:srgbClr val="5A3F98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Disenfranchised</a:t>
              </a:r>
              <a:endParaRPr lang="en-US" sz="1700"/>
            </a:p>
          </p:txBody>
        </p:sp>
        <p:sp>
          <p:nvSpPr>
            <p:cNvPr id="15" name="Text 13">
              <a:extLst>
                <a:ext uri="{FF2B5EF4-FFF2-40B4-BE49-F238E27FC236}">
                  <a16:creationId xmlns:a16="http://schemas.microsoft.com/office/drawing/2014/main" id="{B9A66094-9415-ECBF-7978-1238CA25BA73}"/>
                </a:ext>
              </a:extLst>
            </p:cNvPr>
            <p:cNvSpPr/>
            <p:nvPr/>
          </p:nvSpPr>
          <p:spPr>
            <a:xfrm>
              <a:off x="1303020" y="2756021"/>
              <a:ext cx="2880360" cy="790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ct val="135000"/>
                </a:lnSpc>
              </a:pPr>
              <a:r>
                <a:rPr lang="en-US" sz="120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Grief that is not openly acknowledged or socially supported — e.g., estrangement, miscarriage, divorce, suicide, or loss of a pet</a:t>
              </a:r>
              <a:endParaRPr lang="en-US" sz="1200">
                <a:solidFill>
                  <a:srgbClr val="5A3F98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98C30D9-D263-CA61-31E8-9544354F6629}"/>
              </a:ext>
            </a:extLst>
          </p:cNvPr>
          <p:cNvGrpSpPr/>
          <p:nvPr/>
        </p:nvGrpSpPr>
        <p:grpSpPr>
          <a:xfrm>
            <a:off x="4774476" y="1580430"/>
            <a:ext cx="3749040" cy="1239466"/>
            <a:chOff x="4754880" y="2480000"/>
            <a:chExt cx="3749040" cy="1050000"/>
          </a:xfrm>
        </p:grpSpPr>
        <p:sp>
          <p:nvSpPr>
            <p:cNvPr id="16" name="Shape 14">
              <a:extLst>
                <a:ext uri="{FF2B5EF4-FFF2-40B4-BE49-F238E27FC236}">
                  <a16:creationId xmlns:a16="http://schemas.microsoft.com/office/drawing/2014/main" id="{B2A2733B-D8B5-2991-217E-7433D36F9B8E}"/>
                </a:ext>
              </a:extLst>
            </p:cNvPr>
            <p:cNvSpPr/>
            <p:nvPr/>
          </p:nvSpPr>
          <p:spPr>
            <a:xfrm>
              <a:off x="4754880" y="2480000"/>
              <a:ext cx="3749040" cy="1050000"/>
            </a:xfrm>
            <a:prstGeom prst="rect">
              <a:avLst/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6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Shape 15">
              <a:extLst>
                <a:ext uri="{FF2B5EF4-FFF2-40B4-BE49-F238E27FC236}">
                  <a16:creationId xmlns:a16="http://schemas.microsoft.com/office/drawing/2014/main" id="{0C24251B-F1C4-AD12-4F94-65A639C62E0D}"/>
                </a:ext>
              </a:extLst>
            </p:cNvPr>
            <p:cNvSpPr/>
            <p:nvPr/>
          </p:nvSpPr>
          <p:spPr>
            <a:xfrm>
              <a:off x="4983480" y="2640001"/>
              <a:ext cx="365760" cy="326901"/>
            </a:xfrm>
            <a:prstGeom prst="ellipse">
              <a:avLst/>
            </a:prstGeom>
            <a:gradFill flip="none" rotWithShape="1">
              <a:gsLst>
                <a:gs pos="0">
                  <a:srgbClr val="C572EA">
                    <a:shade val="30000"/>
                    <a:satMod val="115000"/>
                  </a:srgbClr>
                </a:gs>
                <a:gs pos="50000">
                  <a:srgbClr val="C572EA">
                    <a:shade val="67500"/>
                    <a:satMod val="115000"/>
                  </a:srgbClr>
                </a:gs>
                <a:gs pos="100000">
                  <a:srgbClr val="C572EA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 16">
              <a:extLst>
                <a:ext uri="{FF2B5EF4-FFF2-40B4-BE49-F238E27FC236}">
                  <a16:creationId xmlns:a16="http://schemas.microsoft.com/office/drawing/2014/main" id="{C63DF783-3DD1-0D8F-609D-8FCB245B099F}"/>
                </a:ext>
              </a:extLst>
            </p:cNvPr>
            <p:cNvSpPr/>
            <p:nvPr/>
          </p:nvSpPr>
          <p:spPr>
            <a:xfrm>
              <a:off x="5486400" y="2533345"/>
              <a:ext cx="2743200" cy="260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700" b="1" dirty="0">
                  <a:solidFill>
                    <a:srgbClr val="5A3F98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Collective (Public)</a:t>
              </a:r>
              <a:endParaRPr lang="en-US" sz="1700" dirty="0"/>
            </a:p>
          </p:txBody>
        </p:sp>
        <p:sp>
          <p:nvSpPr>
            <p:cNvPr id="19" name="Text 17">
              <a:extLst>
                <a:ext uri="{FF2B5EF4-FFF2-40B4-BE49-F238E27FC236}">
                  <a16:creationId xmlns:a16="http://schemas.microsoft.com/office/drawing/2014/main" id="{3C3473F7-9DDB-AC8D-5CBC-AE3EB7EB9B99}"/>
                </a:ext>
              </a:extLst>
            </p:cNvPr>
            <p:cNvSpPr/>
            <p:nvPr/>
          </p:nvSpPr>
          <p:spPr>
            <a:xfrm>
              <a:off x="5458407" y="2802675"/>
              <a:ext cx="2743200" cy="7086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35000"/>
                </a:lnSpc>
                <a:buNone/>
              </a:pPr>
              <a:r>
                <a:rPr lang="en-US" sz="120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Shared grief experienced by a community after events like natural disasters or public tragedies</a:t>
              </a:r>
              <a:endParaRPr lang="en-US" sz="1200">
                <a:solidFill>
                  <a:srgbClr val="5A3F98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3EAA14E-E0C4-97A8-FCA9-50A033A81BD2}"/>
              </a:ext>
            </a:extLst>
          </p:cNvPr>
          <p:cNvGrpSpPr/>
          <p:nvPr/>
        </p:nvGrpSpPr>
        <p:grpSpPr>
          <a:xfrm>
            <a:off x="5067458" y="3316601"/>
            <a:ext cx="3749040" cy="1050000"/>
            <a:chOff x="4754880" y="3680000"/>
            <a:chExt cx="3749040" cy="1050000"/>
          </a:xfrm>
        </p:grpSpPr>
        <p:sp>
          <p:nvSpPr>
            <p:cNvPr id="24" name="Shape 22">
              <a:extLst>
                <a:ext uri="{FF2B5EF4-FFF2-40B4-BE49-F238E27FC236}">
                  <a16:creationId xmlns:a16="http://schemas.microsoft.com/office/drawing/2014/main" id="{906DE575-1CCD-553E-957E-A727C04EF50B}"/>
                </a:ext>
              </a:extLst>
            </p:cNvPr>
            <p:cNvSpPr/>
            <p:nvPr/>
          </p:nvSpPr>
          <p:spPr>
            <a:xfrm>
              <a:off x="4754880" y="3680000"/>
              <a:ext cx="3749040" cy="1050000"/>
            </a:xfrm>
            <a:prstGeom prst="rect">
              <a:avLst/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6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Shape 23">
              <a:extLst>
                <a:ext uri="{FF2B5EF4-FFF2-40B4-BE49-F238E27FC236}">
                  <a16:creationId xmlns:a16="http://schemas.microsoft.com/office/drawing/2014/main" id="{3CEC5571-62B1-7F39-D3C9-E475DB82B522}"/>
                </a:ext>
              </a:extLst>
            </p:cNvPr>
            <p:cNvSpPr/>
            <p:nvPr/>
          </p:nvSpPr>
          <p:spPr>
            <a:xfrm>
              <a:off x="4983480" y="3840000"/>
              <a:ext cx="365760" cy="365760"/>
            </a:xfrm>
            <a:prstGeom prst="ellipse">
              <a:avLst/>
            </a:prstGeom>
            <a:gradFill flip="none" rotWithShape="1">
              <a:gsLst>
                <a:gs pos="0">
                  <a:srgbClr val="6F367E">
                    <a:shade val="30000"/>
                    <a:satMod val="115000"/>
                  </a:srgbClr>
                </a:gs>
                <a:gs pos="50000">
                  <a:srgbClr val="6F367E">
                    <a:shade val="67500"/>
                    <a:satMod val="115000"/>
                  </a:srgbClr>
                </a:gs>
                <a:gs pos="100000">
                  <a:srgbClr val="6F367E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 24">
              <a:extLst>
                <a:ext uri="{FF2B5EF4-FFF2-40B4-BE49-F238E27FC236}">
                  <a16:creationId xmlns:a16="http://schemas.microsoft.com/office/drawing/2014/main" id="{C14308D4-5BD2-2042-303E-56BCE067EF0E}"/>
                </a:ext>
              </a:extLst>
            </p:cNvPr>
            <p:cNvSpPr/>
            <p:nvPr/>
          </p:nvSpPr>
          <p:spPr>
            <a:xfrm>
              <a:off x="5486400" y="3724014"/>
              <a:ext cx="2880360" cy="2413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700" b="1" dirty="0">
                  <a:solidFill>
                    <a:srgbClr val="5A3F98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Prolonged (Complicated)</a:t>
              </a:r>
              <a:endParaRPr lang="en-US" sz="1700" dirty="0"/>
            </a:p>
          </p:txBody>
        </p:sp>
        <p:sp>
          <p:nvSpPr>
            <p:cNvPr id="27" name="Text 25">
              <a:extLst>
                <a:ext uri="{FF2B5EF4-FFF2-40B4-BE49-F238E27FC236}">
                  <a16:creationId xmlns:a16="http://schemas.microsoft.com/office/drawing/2014/main" id="{CA9A346A-7760-9C09-B9A2-91D48C349BEB}"/>
                </a:ext>
              </a:extLst>
            </p:cNvPr>
            <p:cNvSpPr/>
            <p:nvPr/>
          </p:nvSpPr>
          <p:spPr>
            <a:xfrm>
              <a:off x="5467738" y="4030669"/>
              <a:ext cx="2743200" cy="61208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ct val="135000"/>
                </a:lnSpc>
              </a:pPr>
              <a:r>
                <a:rPr lang="en-US" sz="1200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Prolonged, intense grief that interferes with daily functioning for an extended period</a:t>
              </a:r>
              <a:endParaRPr lang="en-US" sz="1200" dirty="0">
                <a:solidFill>
                  <a:srgbClr val="5A3F98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7E5B1183-EFC9-C412-9A41-41D30C00A4D5}"/>
              </a:ext>
            </a:extLst>
          </p:cNvPr>
          <p:cNvSpPr txBox="1"/>
          <p:nvPr/>
        </p:nvSpPr>
        <p:spPr>
          <a:xfrm>
            <a:off x="1240504" y="1944018"/>
            <a:ext cx="2634498" cy="818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>
                <a:solidFill>
                  <a:srgbClr val="5A3F98"/>
                </a:solidFill>
              </a:rPr>
              <a:t>Combines trauma with bereavement or grief responses; all trauma has grief but not all grief has trauma </a:t>
            </a:r>
          </a:p>
        </p:txBody>
      </p:sp>
    </p:spTree>
    <p:extLst>
      <p:ext uri="{BB962C8B-B14F-4D97-AF65-F5344CB8AC3E}">
        <p14:creationId xmlns:p14="http://schemas.microsoft.com/office/powerpoint/2010/main" val="3528251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38089" y="245633"/>
            <a:ext cx="426782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spc="100" dirty="0">
                <a:solidFill>
                  <a:srgbClr val="5A3F98"/>
                </a:solidFill>
                <a:latin typeface="Georgia" panose="02040502050405020303" pitchFamily="18" charset="0"/>
              </a:rPr>
              <a:t>Accompaniment</a:t>
            </a:r>
          </a:p>
        </p:txBody>
      </p:sp>
      <p:sp>
        <p:nvSpPr>
          <p:cNvPr id="3" name="Text 1"/>
          <p:cNvSpPr/>
          <p:nvPr/>
        </p:nvSpPr>
        <p:spPr>
          <a:xfrm>
            <a:off x="574767" y="1086084"/>
            <a:ext cx="7929152" cy="1093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1FB93EE-7758-0E9B-A39E-AEB8F921D2E0}"/>
              </a:ext>
            </a:extLst>
          </p:cNvPr>
          <p:cNvGrpSpPr/>
          <p:nvPr/>
        </p:nvGrpSpPr>
        <p:grpSpPr>
          <a:xfrm>
            <a:off x="4663438" y="1368662"/>
            <a:ext cx="3749042" cy="3287314"/>
            <a:chOff x="4663438" y="1452641"/>
            <a:chExt cx="3749042" cy="240652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C865D7B-CDC7-F46C-9C16-F258808593AC}"/>
                </a:ext>
              </a:extLst>
            </p:cNvPr>
            <p:cNvGrpSpPr/>
            <p:nvPr/>
          </p:nvGrpSpPr>
          <p:grpSpPr>
            <a:xfrm>
              <a:off x="4663439" y="1452641"/>
              <a:ext cx="3749041" cy="2406528"/>
              <a:chOff x="4689565" y="2398736"/>
              <a:chExt cx="3749041" cy="2406528"/>
            </a:xfrm>
          </p:grpSpPr>
          <p:sp>
            <p:nvSpPr>
              <p:cNvPr id="8" name="Shape 6"/>
              <p:cNvSpPr/>
              <p:nvPr/>
            </p:nvSpPr>
            <p:spPr>
              <a:xfrm>
                <a:off x="4689566" y="2541657"/>
                <a:ext cx="3749040" cy="2263607"/>
              </a:xfrm>
              <a:prstGeom prst="rect">
                <a:avLst/>
              </a:prstGeom>
              <a:solidFill>
                <a:srgbClr val="FFFFFF"/>
              </a:solidFill>
              <a:ln/>
              <a:effectLst>
                <a:outerShdw blurRad="101600" dist="25400" dir="8100000" algn="bl" rotWithShape="0">
                  <a:srgbClr val="000000">
                    <a:alpha val="8000"/>
                  </a:srgbClr>
                </a:outerShdw>
              </a:effec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" name="Shape 7"/>
              <p:cNvSpPr/>
              <p:nvPr/>
            </p:nvSpPr>
            <p:spPr>
              <a:xfrm>
                <a:off x="4689565" y="2398736"/>
                <a:ext cx="3749041" cy="97365"/>
              </a:xfrm>
              <a:prstGeom prst="rect">
                <a:avLst/>
              </a:prstGeom>
              <a:solidFill>
                <a:srgbClr val="5A3F98"/>
              </a:solidFill>
              <a:ln/>
            </p:spPr>
            <p:txBody>
              <a:bodyPr/>
              <a:lstStyle/>
              <a:p>
                <a:endParaRPr lang="en-US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0" name="Text 8"/>
              <p:cNvSpPr/>
              <p:nvPr/>
            </p:nvSpPr>
            <p:spPr>
              <a:xfrm>
                <a:off x="5029200" y="2438087"/>
                <a:ext cx="3200400" cy="4572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endParaRPr lang="en-US" sz="1800" dirty="0">
                  <a:solidFill>
                    <a:srgbClr val="8EDE58"/>
                  </a:solidFill>
                </a:endParaRPr>
              </a:p>
            </p:txBody>
          </p:sp>
          <p:sp>
            <p:nvSpPr>
              <p:cNvPr id="11" name="Text 9"/>
              <p:cNvSpPr/>
              <p:nvPr/>
            </p:nvSpPr>
            <p:spPr>
              <a:xfrm>
                <a:off x="5029200" y="2868275"/>
                <a:ext cx="3200400" cy="1554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sz="1300" dirty="0">
                    <a:solidFill>
                      <a:srgbClr val="5A3F98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Attempt to Fix –  no one is broken </a:t>
                </a:r>
              </a:p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sz="1300" dirty="0">
                    <a:solidFill>
                      <a:srgbClr val="5A3F98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Try to make the pain of loss disappear </a:t>
                </a:r>
              </a:p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sz="1300" dirty="0">
                    <a:solidFill>
                      <a:srgbClr val="5A3F98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Act as a leader – we walk together </a:t>
                </a:r>
              </a:p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sz="1300" dirty="0">
                    <a:solidFill>
                      <a:srgbClr val="5A3F98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Teach / Preach / Advise </a:t>
                </a:r>
              </a:p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sz="1300" dirty="0">
                    <a:solidFill>
                      <a:srgbClr val="5A3F98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Push for resolution – each journey is unique</a:t>
                </a:r>
              </a:p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sz="1300" dirty="0">
                    <a:solidFill>
                      <a:srgbClr val="5A3F98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Encourage “head” responses</a:t>
                </a:r>
              </a:p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sz="1300" dirty="0">
                    <a:solidFill>
                      <a:srgbClr val="5A3F98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Focus on your story 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0DE1FF3-8779-B575-A79F-5C6C1E95333A}"/>
                </a:ext>
              </a:extLst>
            </p:cNvPr>
            <p:cNvSpPr txBox="1"/>
            <p:nvPr/>
          </p:nvSpPr>
          <p:spPr>
            <a:xfrm>
              <a:off x="4663438" y="1551867"/>
              <a:ext cx="3749041" cy="2929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n w="13462">
                    <a:noFill/>
                    <a:prstDash val="solid"/>
                  </a:ln>
                  <a:solidFill>
                    <a:srgbClr val="7030A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DON’T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0C775BA-16A1-6769-CD99-6F0B40C4DD52}"/>
              </a:ext>
            </a:extLst>
          </p:cNvPr>
          <p:cNvGrpSpPr/>
          <p:nvPr/>
        </p:nvGrpSpPr>
        <p:grpSpPr>
          <a:xfrm>
            <a:off x="574766" y="1362109"/>
            <a:ext cx="3577356" cy="3293867"/>
            <a:chOff x="574766" y="1362109"/>
            <a:chExt cx="3577356" cy="337783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5B8A0BB-D340-06A6-C1EE-596DD2DDA8BB}"/>
                </a:ext>
              </a:extLst>
            </p:cNvPr>
            <p:cNvGrpSpPr/>
            <p:nvPr/>
          </p:nvGrpSpPr>
          <p:grpSpPr>
            <a:xfrm>
              <a:off x="574766" y="1362109"/>
              <a:ext cx="3577356" cy="3377836"/>
              <a:chOff x="574766" y="2365680"/>
              <a:chExt cx="3663052" cy="2378354"/>
            </a:xfrm>
          </p:grpSpPr>
          <p:sp>
            <p:nvSpPr>
              <p:cNvPr id="4" name="Shape 2"/>
              <p:cNvSpPr/>
              <p:nvPr/>
            </p:nvSpPr>
            <p:spPr>
              <a:xfrm>
                <a:off x="574766" y="2480427"/>
                <a:ext cx="3663052" cy="2263607"/>
              </a:xfrm>
              <a:prstGeom prst="rect">
                <a:avLst/>
              </a:prstGeom>
              <a:solidFill>
                <a:srgbClr val="FFFFFF"/>
              </a:solidFill>
              <a:ln/>
              <a:effectLst>
                <a:outerShdw blurRad="101600" dist="25400" dir="8100000" algn="bl" rotWithShape="0">
                  <a:srgbClr val="000000">
                    <a:alpha val="8000"/>
                  </a:srgbClr>
                </a:outerShdw>
              </a:effec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" name="Shape 3"/>
              <p:cNvSpPr/>
              <p:nvPr/>
            </p:nvSpPr>
            <p:spPr>
              <a:xfrm>
                <a:off x="574766" y="2365680"/>
                <a:ext cx="3663052" cy="71608"/>
              </a:xfrm>
              <a:prstGeom prst="rect">
                <a:avLst/>
              </a:prstGeom>
              <a:solidFill>
                <a:srgbClr val="5A3F98"/>
              </a:solidFill>
              <a:ln/>
            </p:spPr>
            <p:txBody>
              <a:bodyPr/>
              <a:lstStyle/>
              <a:p>
                <a:endParaRPr lang="en-US" dirty="0">
                  <a:solidFill>
                    <a:srgbClr val="5A3F98"/>
                  </a:solidFill>
                </a:endParaRPr>
              </a:p>
            </p:txBody>
          </p:sp>
          <p:sp>
            <p:nvSpPr>
              <p:cNvPr id="6" name="Text 4"/>
              <p:cNvSpPr/>
              <p:nvPr/>
            </p:nvSpPr>
            <p:spPr>
              <a:xfrm>
                <a:off x="914400" y="2447414"/>
                <a:ext cx="3200400" cy="4572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endParaRPr lang="en-US" sz="1800" dirty="0">
                  <a:solidFill>
                    <a:srgbClr val="8EDE58"/>
                  </a:solidFill>
                </a:endParaRPr>
              </a:p>
            </p:txBody>
          </p:sp>
          <p:sp>
            <p:nvSpPr>
              <p:cNvPr id="7" name="Text 5"/>
              <p:cNvSpPr/>
              <p:nvPr/>
            </p:nvSpPr>
            <p:spPr>
              <a:xfrm>
                <a:off x="793102" y="2795446"/>
                <a:ext cx="3321698" cy="186052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sz="1400" dirty="0">
                    <a:solidFill>
                      <a:srgbClr val="7030A0"/>
                    </a:solidFill>
                    <a:ea typeface="Calibri" pitchFamily="34" charset="-122"/>
                    <a:cs typeface="Calibri" pitchFamily="34" charset="-120"/>
                  </a:rPr>
                  <a:t>Be curious, try to understand </a:t>
                </a:r>
              </a:p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sz="1400" dirty="0">
                    <a:solidFill>
                      <a:srgbClr val="7030A0"/>
                    </a:solidFill>
                    <a:ea typeface="Calibri" pitchFamily="34" charset="-122"/>
                    <a:cs typeface="Calibri" pitchFamily="34" charset="-120"/>
                  </a:rPr>
                  <a:t>Listen with the heart</a:t>
                </a:r>
              </a:p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sz="1400" dirty="0">
                    <a:solidFill>
                      <a:srgbClr val="7030A0"/>
                    </a:solidFill>
                    <a:ea typeface="Calibri" pitchFamily="34" charset="-122"/>
                    <a:cs typeface="Calibri" pitchFamily="34" charset="-120"/>
                  </a:rPr>
                  <a:t>Sit in sacred silence </a:t>
                </a:r>
              </a:p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sz="1400" dirty="0">
                    <a:solidFill>
                      <a:srgbClr val="7030A0"/>
                    </a:solidFill>
                    <a:ea typeface="Calibri" pitchFamily="34" charset="-122"/>
                    <a:cs typeface="Calibri" pitchFamily="34" charset="-120"/>
                  </a:rPr>
                  <a:t>Be fully present </a:t>
                </a:r>
              </a:p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sz="1400" dirty="0">
                    <a:solidFill>
                      <a:srgbClr val="7030A0"/>
                    </a:solidFill>
                    <a:ea typeface="Calibri" pitchFamily="34" charset="-122"/>
                    <a:cs typeface="Calibri" pitchFamily="34" charset="-120"/>
                  </a:rPr>
                  <a:t>Meet the griever where s/he is </a:t>
                </a:r>
              </a:p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sz="1400" dirty="0">
                    <a:solidFill>
                      <a:srgbClr val="7030A0"/>
                    </a:solidFill>
                  </a:rPr>
                  <a:t>Respect the griever, their disorder and confusion </a:t>
                </a:r>
              </a:p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sz="1400" dirty="0">
                    <a:solidFill>
                      <a:srgbClr val="7030A0"/>
                    </a:solidFill>
                  </a:rPr>
                  <a:t>Encourage “feeling” responses</a:t>
                </a: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E1F2983-A444-B522-F8A9-71DC2122A599}"/>
                </a:ext>
              </a:extLst>
            </p:cNvPr>
            <p:cNvSpPr txBox="1"/>
            <p:nvPr/>
          </p:nvSpPr>
          <p:spPr>
            <a:xfrm>
              <a:off x="607423" y="1539780"/>
              <a:ext cx="351204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n w="13462">
                    <a:noFill/>
                    <a:prstDash val="solid"/>
                  </a:ln>
                  <a:solidFill>
                    <a:srgbClr val="5A3F98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DO</a:t>
              </a:r>
              <a:endParaRPr lang="en-US" b="1" dirty="0">
                <a:ln w="13462">
                  <a:noFill/>
                  <a:prstDash val="solid"/>
                </a:ln>
                <a:solidFill>
                  <a:srgbClr val="5A3F98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1/workspace/images/soft-watercolor-illustration-of-a-winding-path-thr_2026-06-02T03-07-53_image_DAS_0.jpg"/>
          <p:cNvPicPr>
            <a:picLocks noChangeAspect="1"/>
          </p:cNvPicPr>
          <p:nvPr/>
        </p:nvPicPr>
        <p:blipFill>
          <a:blip r:embed="rId3"/>
          <a:srcRect l="25111" r="25111"/>
          <a:stretch/>
        </p:blipFill>
        <p:spPr>
          <a:xfrm>
            <a:off x="5303520" y="0"/>
            <a:ext cx="384048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6808" y="272263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spc="100" dirty="0">
                <a:solidFill>
                  <a:srgbClr val="5A3F9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Coping with Grief</a:t>
            </a:r>
            <a:endParaRPr lang="en-US" sz="32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392C789-227C-BFDA-DD2C-56955E376027}"/>
              </a:ext>
            </a:extLst>
          </p:cNvPr>
          <p:cNvGrpSpPr/>
          <p:nvPr/>
        </p:nvGrpSpPr>
        <p:grpSpPr>
          <a:xfrm>
            <a:off x="406808" y="1011431"/>
            <a:ext cx="4434840" cy="3712464"/>
            <a:chOff x="406808" y="1086079"/>
            <a:chExt cx="4434840" cy="3712464"/>
          </a:xfrm>
        </p:grpSpPr>
        <p:sp>
          <p:nvSpPr>
            <p:cNvPr id="4" name="Shape 1"/>
            <p:cNvSpPr/>
            <p:nvPr/>
          </p:nvSpPr>
          <p:spPr>
            <a:xfrm>
              <a:off x="406808" y="1177519"/>
              <a:ext cx="164592" cy="164592"/>
            </a:xfrm>
            <a:prstGeom prst="ellipse">
              <a:avLst/>
            </a:prstGeom>
            <a:solidFill>
              <a:srgbClr val="B7DC78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 2"/>
            <p:cNvSpPr/>
            <p:nvPr/>
          </p:nvSpPr>
          <p:spPr>
            <a:xfrm>
              <a:off x="726848" y="1086079"/>
              <a:ext cx="4114800" cy="7132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400" b="1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Allow participants to feel</a:t>
              </a:r>
              <a:endParaRPr lang="en-US" sz="1400" dirty="0"/>
            </a:p>
            <a:p>
              <a:pPr marL="0" indent="0">
                <a:lnSpc>
                  <a:spcPct val="125000"/>
                </a:lnSpc>
                <a:buNone/>
              </a:pPr>
              <a:r>
                <a:rPr lang="en-US" sz="1200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There's no right way to grieve. Give yourself and others permission to experience whatever emotions arise.</a:t>
              </a:r>
              <a:endParaRPr lang="en-US" sz="1200" dirty="0"/>
            </a:p>
          </p:txBody>
        </p:sp>
        <p:sp>
          <p:nvSpPr>
            <p:cNvPr id="6" name="Shape 3"/>
            <p:cNvSpPr/>
            <p:nvPr/>
          </p:nvSpPr>
          <p:spPr>
            <a:xfrm>
              <a:off x="406808" y="1927327"/>
              <a:ext cx="164592" cy="164592"/>
            </a:xfrm>
            <a:prstGeom prst="ellipse">
              <a:avLst/>
            </a:prstGeom>
            <a:solidFill>
              <a:srgbClr val="B7DC78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 4"/>
            <p:cNvSpPr/>
            <p:nvPr/>
          </p:nvSpPr>
          <p:spPr>
            <a:xfrm>
              <a:off x="726848" y="1835887"/>
              <a:ext cx="4114800" cy="7132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400" b="1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Seek connection</a:t>
              </a:r>
              <a:endParaRPr lang="en-US" sz="1400" dirty="0"/>
            </a:p>
            <a:p>
              <a:pPr>
                <a:lnSpc>
                  <a:spcPct val="125000"/>
                </a:lnSpc>
              </a:pPr>
              <a:r>
                <a:rPr lang="en-US" sz="1200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Share stories in small group and with friends or family. No one has to carry grief alone.</a:t>
              </a:r>
              <a:endParaRPr lang="en-US" sz="1200" dirty="0"/>
            </a:p>
          </p:txBody>
        </p:sp>
        <p:sp>
          <p:nvSpPr>
            <p:cNvPr id="8" name="Shape 5"/>
            <p:cNvSpPr/>
            <p:nvPr/>
          </p:nvSpPr>
          <p:spPr>
            <a:xfrm>
              <a:off x="406808" y="2677135"/>
              <a:ext cx="164592" cy="164592"/>
            </a:xfrm>
            <a:prstGeom prst="ellipse">
              <a:avLst/>
            </a:prstGeom>
            <a:solidFill>
              <a:srgbClr val="B7DC78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 6"/>
            <p:cNvSpPr/>
            <p:nvPr/>
          </p:nvSpPr>
          <p:spPr>
            <a:xfrm>
              <a:off x="726848" y="2585695"/>
              <a:ext cx="4114800" cy="7132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400" b="1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Take care of the body</a:t>
              </a:r>
              <a:endParaRPr lang="en-US" sz="1400" dirty="0"/>
            </a:p>
            <a:p>
              <a:pPr marL="0" indent="0">
                <a:lnSpc>
                  <a:spcPct val="125000"/>
                </a:lnSpc>
                <a:buNone/>
              </a:pPr>
              <a:r>
                <a:rPr lang="en-US" sz="1200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Rest, nourish the body, and move gently. Physical care supports emotional healing.</a:t>
              </a:r>
              <a:endParaRPr lang="en-US" sz="1200" dirty="0"/>
            </a:p>
          </p:txBody>
        </p:sp>
        <p:sp>
          <p:nvSpPr>
            <p:cNvPr id="10" name="Shape 7"/>
            <p:cNvSpPr/>
            <p:nvPr/>
          </p:nvSpPr>
          <p:spPr>
            <a:xfrm>
              <a:off x="406808" y="3426943"/>
              <a:ext cx="164592" cy="164592"/>
            </a:xfrm>
            <a:prstGeom prst="ellipse">
              <a:avLst/>
            </a:prstGeom>
            <a:solidFill>
              <a:srgbClr val="B7DC78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8"/>
            <p:cNvSpPr/>
            <p:nvPr/>
          </p:nvSpPr>
          <p:spPr>
            <a:xfrm>
              <a:off x="726848" y="3335503"/>
              <a:ext cx="4114800" cy="7132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400" b="1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Create rituals of remembrance</a:t>
              </a:r>
              <a:endParaRPr lang="en-US" sz="1400" dirty="0"/>
            </a:p>
            <a:p>
              <a:pPr marL="0" indent="0">
                <a:lnSpc>
                  <a:spcPct val="125000"/>
                </a:lnSpc>
                <a:buNone/>
              </a:pPr>
              <a:r>
                <a:rPr lang="en-US" sz="1200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Honor the loss through meaningful practices — journaling, a memory box, or a dedicated space.</a:t>
              </a:r>
              <a:endParaRPr lang="en-US" sz="1200" dirty="0"/>
            </a:p>
          </p:txBody>
        </p:sp>
        <p:sp>
          <p:nvSpPr>
            <p:cNvPr id="12" name="Shape 9"/>
            <p:cNvSpPr/>
            <p:nvPr/>
          </p:nvSpPr>
          <p:spPr>
            <a:xfrm>
              <a:off x="406808" y="4176751"/>
              <a:ext cx="164592" cy="164592"/>
            </a:xfrm>
            <a:prstGeom prst="ellipse">
              <a:avLst/>
            </a:prstGeom>
            <a:solidFill>
              <a:srgbClr val="B7DC78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 10"/>
            <p:cNvSpPr/>
            <p:nvPr/>
          </p:nvSpPr>
          <p:spPr>
            <a:xfrm>
              <a:off x="726848" y="4085311"/>
              <a:ext cx="4114800" cy="7132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400" b="1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Be patient with yourself and others</a:t>
              </a:r>
              <a:endParaRPr lang="en-US" sz="1400" dirty="0"/>
            </a:p>
            <a:p>
              <a:pPr marL="0" indent="0">
                <a:lnSpc>
                  <a:spcPct val="125000"/>
                </a:lnSpc>
                <a:buNone/>
              </a:pPr>
              <a:r>
                <a:rPr lang="en-US" sz="1200" dirty="0">
                  <a:solidFill>
                    <a:srgbClr val="5A3F9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Healing is not linear. Some days will be harder than others, and that's okay.</a:t>
              </a:r>
              <a:endParaRPr lang="en-US" sz="1200"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640080" y="36576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5A3F9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endParaRPr lang="en-US" sz="3200"/>
          </a:p>
        </p:txBody>
      </p:sp>
      <p:sp>
        <p:nvSpPr>
          <p:cNvPr id="6" name="Item 2"/>
          <p:cNvSpPr/>
          <p:nvPr/>
        </p:nvSpPr>
        <p:spPr>
          <a:xfrm>
            <a:off x="960120" y="2011680"/>
            <a:ext cx="75438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>
                <a:solidFill>
                  <a:srgbClr val="5A3F98"/>
                </a:solidFill>
                <a:latin typeface="Calibri" pitchFamily="34" charset="0"/>
              </a:rPr>
              <a:t> </a:t>
            </a:r>
            <a:endParaRPr lang="en-US" sz="1400"/>
          </a:p>
          <a:p>
            <a:pPr marL="0" indent="0">
              <a:lnSpc>
                <a:spcPct val="125000"/>
              </a:lnSpc>
              <a:buNone/>
            </a:pPr>
            <a:r>
              <a:rPr lang="en-US" sz="1150">
                <a:solidFill>
                  <a:srgbClr val="5A3F98"/>
                </a:solidFill>
                <a:latin typeface="Calibri" pitchFamily="34" charset="0"/>
              </a:rPr>
              <a:t> </a:t>
            </a:r>
            <a:endParaRPr lang="en-US" sz="1150"/>
          </a:p>
        </p:txBody>
      </p:sp>
      <p:sp>
        <p:nvSpPr>
          <p:cNvPr id="8" name="Item 3"/>
          <p:cNvSpPr/>
          <p:nvPr/>
        </p:nvSpPr>
        <p:spPr>
          <a:xfrm>
            <a:off x="960120" y="2834640"/>
            <a:ext cx="75438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>
                <a:solidFill>
                  <a:srgbClr val="5A3F98"/>
                </a:solidFill>
                <a:latin typeface="Calibri" pitchFamily="34" charset="0"/>
              </a:rPr>
              <a:t> </a:t>
            </a:r>
            <a:endParaRPr lang="en-US" sz="1400"/>
          </a:p>
          <a:p>
            <a:pPr marL="0" indent="0">
              <a:lnSpc>
                <a:spcPct val="125000"/>
              </a:lnSpc>
              <a:buNone/>
            </a:pPr>
            <a:r>
              <a:rPr lang="en-US" sz="1150">
                <a:solidFill>
                  <a:srgbClr val="5A3F98"/>
                </a:solidFill>
                <a:latin typeface="Calibri" pitchFamily="34" charset="0"/>
              </a:rPr>
              <a:t> </a:t>
            </a:r>
            <a:endParaRPr lang="en-US" sz="1150"/>
          </a:p>
        </p:txBody>
      </p:sp>
      <p:sp>
        <p:nvSpPr>
          <p:cNvPr id="9" name="Bottom Accent"/>
          <p:cNvSpPr/>
          <p:nvPr/>
        </p:nvSpPr>
        <p:spPr>
          <a:xfrm>
            <a:off x="541175" y="1132596"/>
            <a:ext cx="4823928" cy="45719"/>
          </a:xfrm>
          <a:prstGeom prst="rect">
            <a:avLst/>
          </a:prstGeom>
          <a:solidFill>
            <a:srgbClr val="B7DC78"/>
          </a:solidFill>
          <a:ln/>
        </p:spPr>
        <p:txBody>
          <a:bodyPr/>
          <a:lstStyle/>
          <a:p>
            <a:pPr algn="just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6C89A1-EEF9-C4EA-AE78-20EF4B2A815F}"/>
              </a:ext>
            </a:extLst>
          </p:cNvPr>
          <p:cNvSpPr txBox="1"/>
          <p:nvPr/>
        </p:nvSpPr>
        <p:spPr>
          <a:xfrm>
            <a:off x="541174" y="304223"/>
            <a:ext cx="4945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100" dirty="0">
                <a:solidFill>
                  <a:srgbClr val="5A3F98"/>
                </a:solidFill>
                <a:latin typeface="Georgia" panose="02040502050405020303" pitchFamily="18" charset="0"/>
              </a:rPr>
              <a:t>Healing from Grief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FA7278-54EA-D1E0-86EE-F4C45147E73C}"/>
              </a:ext>
            </a:extLst>
          </p:cNvPr>
          <p:cNvSpPr txBox="1"/>
          <p:nvPr/>
        </p:nvSpPr>
        <p:spPr>
          <a:xfrm>
            <a:off x="875211" y="1328677"/>
            <a:ext cx="7393577" cy="21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rgbClr val="7030A0"/>
                </a:solidFill>
                <a:latin typeface="TimesNewRomanPSMT"/>
              </a:rPr>
              <a:t>We heal when we can remember what we have lost with more love than pain, when we find a way to create meaning in our own life in honor of who/what was lost. </a:t>
            </a:r>
          </a:p>
          <a:p>
            <a:pPr algn="r">
              <a:lnSpc>
                <a:spcPct val="150000"/>
              </a:lnSpc>
            </a:pPr>
            <a:r>
              <a:rPr lang="en-US" sz="1600" dirty="0">
                <a:solidFill>
                  <a:srgbClr val="7030A0"/>
                </a:solidFill>
                <a:latin typeface="TimesNewRomanPSMT"/>
              </a:rPr>
              <a:t>(adapted from David Kessler)</a:t>
            </a:r>
            <a:endParaRPr lang="en-US" sz="2000" dirty="0">
              <a:solidFill>
                <a:srgbClr val="7030A0"/>
              </a:solidFill>
            </a:endParaRPr>
          </a:p>
        </p:txBody>
      </p:sp>
      <p:pic>
        <p:nvPicPr>
          <p:cNvPr id="20" name="Accent Picture"/>
          <p:cNvPicPr>
            <a:picLocks noChangeAspect="1"/>
          </p:cNvPicPr>
          <p:nvPr/>
        </p:nvPicPr>
        <p:blipFill>
          <a:blip r:embed="rId3"/>
          <a:srcRect t="11550" b="11550"/>
          <a:stretch>
            <a:fillRect/>
          </a:stretch>
        </p:blipFill>
        <p:spPr>
          <a:xfrm>
            <a:off x="479593" y="3698234"/>
            <a:ext cx="8184814" cy="12417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663"/>
            <a:ext cx="9144000" cy="5143500"/>
          </a:xfrm>
          <a:prstGeom prst="rect">
            <a:avLst/>
          </a:prstGeom>
          <a:solidFill>
            <a:srgbClr val="2D1B60">
              <a:alpha val="60000"/>
            </a:srgbClr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248498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i="1" spc="100" dirty="0">
                <a:solidFill>
                  <a:srgbClr val="B7DC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Are Not Alone</a:t>
            </a:r>
            <a:endParaRPr lang="en-US" sz="4200" i="1" dirty="0">
              <a:solidFill>
                <a:srgbClr val="B7DC78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1371599" y="954195"/>
            <a:ext cx="6400800" cy="9144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600" b="1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Grief is the price we pay for love — and there is no timeline for healing.</a:t>
            </a:r>
            <a:endParaRPr lang="en-US" sz="16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600" b="1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Reach out. Be gentle with yourself. Let others in.</a:t>
            </a:r>
            <a:endParaRPr lang="en-US" sz="1600" b="1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E672697-8CF1-0BE0-2959-E228ACF57473}"/>
              </a:ext>
            </a:extLst>
          </p:cNvPr>
          <p:cNvGrpSpPr/>
          <p:nvPr/>
        </p:nvGrpSpPr>
        <p:grpSpPr>
          <a:xfrm>
            <a:off x="1371599" y="3181756"/>
            <a:ext cx="6126479" cy="1922082"/>
            <a:chOff x="1371597" y="3275062"/>
            <a:chExt cx="6126479" cy="1922082"/>
          </a:xfrm>
        </p:grpSpPr>
        <p:sp>
          <p:nvSpPr>
            <p:cNvPr id="5" name="Shape 3"/>
            <p:cNvSpPr/>
            <p:nvPr/>
          </p:nvSpPr>
          <p:spPr>
            <a:xfrm>
              <a:off x="1645916" y="3275062"/>
              <a:ext cx="5852160" cy="1922082"/>
            </a:xfrm>
            <a:prstGeom prst="rect">
              <a:avLst/>
            </a:prstGeom>
            <a:solidFill>
              <a:srgbClr val="5A3F98">
                <a:alpha val="7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algn="ctr">
                <a:lnSpc>
                  <a:spcPct val="150000"/>
                </a:lnSpc>
              </a:pPr>
              <a:endParaRPr lang="en-US" sz="10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algn="ctr">
                <a:lnSpc>
                  <a:spcPct val="150000"/>
                </a:lnSpc>
              </a:pPr>
              <a:r>
                <a:rPr lang="en-US" sz="1400" dirty="0" err="1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GriefShare</a:t>
              </a:r>
              <a:r>
                <a:rPr lang="en-US" sz="1400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– griefshare.org; </a:t>
              </a:r>
              <a:r>
                <a:rPr lang="en-US" sz="1400" dirty="0" err="1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DivorceCare</a:t>
              </a:r>
              <a:r>
                <a:rPr lang="en-US" sz="1400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– divorcecare.org </a:t>
              </a:r>
            </a:p>
            <a:p>
              <a:pPr algn="ctr">
                <a:lnSpc>
                  <a:spcPct val="150000"/>
                </a:lnSpc>
              </a:pPr>
              <a:r>
                <a:rPr lang="en-US" sz="1400" i="1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Letting Go: The Way Into Abundance</a:t>
              </a:r>
              <a:r>
                <a:rPr lang="en-US" sz="1400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– Sr. Josephine Stewart </a:t>
              </a:r>
            </a:p>
            <a:p>
              <a:pPr algn="ctr">
                <a:lnSpc>
                  <a:spcPct val="150000"/>
                </a:lnSpc>
              </a:pPr>
              <a:r>
                <a:rPr lang="en-US" sz="1400" i="1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On Grief and Grieving</a:t>
              </a:r>
              <a:r>
                <a:rPr lang="en-US" sz="1400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– Elisabeth Kubler-Ross and David Kessler</a:t>
              </a:r>
            </a:p>
            <a:p>
              <a:pPr algn="ctr">
                <a:lnSpc>
                  <a:spcPct val="15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David Kessler – grief.com </a:t>
              </a:r>
            </a:p>
            <a:p>
              <a:pPr algn="ctr">
                <a:lnSpc>
                  <a:spcPct val="15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Dr. Alan Wolfelt – centerforloss.com</a:t>
              </a:r>
            </a:p>
            <a:p>
              <a:pPr algn="ctr">
                <a:lnSpc>
                  <a:spcPct val="150000"/>
                </a:lnSpc>
              </a:pPr>
              <a:r>
                <a:rPr lang="en-US" sz="1400" dirty="0">
                  <a:solidFill>
                    <a:srgbClr val="C9B8E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</a:p>
          </p:txBody>
        </p:sp>
        <p:sp>
          <p:nvSpPr>
            <p:cNvPr id="6" name="Text 4"/>
            <p:cNvSpPr/>
            <p:nvPr/>
          </p:nvSpPr>
          <p:spPr>
            <a:xfrm>
              <a:off x="1371597" y="3362010"/>
              <a:ext cx="1819469" cy="17145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Resources</a:t>
              </a:r>
              <a:endParaRPr lang="en-US" sz="1400" dirty="0"/>
            </a:p>
          </p:txBody>
        </p:sp>
      </p:grpSp>
      <p:sp>
        <p:nvSpPr>
          <p:cNvPr id="7" name="Text 5"/>
          <p:cNvSpPr/>
          <p:nvPr/>
        </p:nvSpPr>
        <p:spPr>
          <a:xfrm>
            <a:off x="-1097280" y="3142092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dirty="0">
                <a:solidFill>
                  <a:srgbClr val="C9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1200" dirty="0">
              <a:solidFill>
                <a:srgbClr val="C9B8E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1200" dirty="0">
              <a:solidFill>
                <a:srgbClr val="C9B8E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1200" dirty="0">
              <a:solidFill>
                <a:srgbClr val="C9B8E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5D9F43-8DB0-0D70-706E-10AEEBA61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19E554F-F3FE-9BF2-0EAB-B9D8713C3A2A}"/>
              </a:ext>
            </a:extLst>
          </p:cNvPr>
          <p:cNvSpPr/>
          <p:nvPr/>
        </p:nvSpPr>
        <p:spPr>
          <a:xfrm>
            <a:off x="640080" y="36576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5A3F9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endParaRPr lang="en-US" sz="3200"/>
          </a:p>
        </p:txBody>
      </p:sp>
      <p:sp>
        <p:nvSpPr>
          <p:cNvPr id="6" name="Item 2">
            <a:extLst>
              <a:ext uri="{FF2B5EF4-FFF2-40B4-BE49-F238E27FC236}">
                <a16:creationId xmlns:a16="http://schemas.microsoft.com/office/drawing/2014/main" id="{C1C516BB-FADC-4A26-2FD1-5AFB29B304FB}"/>
              </a:ext>
            </a:extLst>
          </p:cNvPr>
          <p:cNvSpPr/>
          <p:nvPr/>
        </p:nvSpPr>
        <p:spPr>
          <a:xfrm>
            <a:off x="960120" y="2011680"/>
            <a:ext cx="75438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>
                <a:solidFill>
                  <a:srgbClr val="5A3F98"/>
                </a:solidFill>
                <a:latin typeface="Calibri" pitchFamily="34" charset="0"/>
              </a:rPr>
              <a:t> </a:t>
            </a:r>
            <a:endParaRPr lang="en-US" sz="1400"/>
          </a:p>
          <a:p>
            <a:pPr marL="0" indent="0">
              <a:lnSpc>
                <a:spcPct val="125000"/>
              </a:lnSpc>
              <a:buNone/>
            </a:pPr>
            <a:r>
              <a:rPr lang="en-US" sz="1150">
                <a:solidFill>
                  <a:srgbClr val="5A3F98"/>
                </a:solidFill>
                <a:latin typeface="Calibri" pitchFamily="34" charset="0"/>
              </a:rPr>
              <a:t> </a:t>
            </a:r>
            <a:endParaRPr lang="en-US" sz="1150"/>
          </a:p>
        </p:txBody>
      </p:sp>
      <p:sp>
        <p:nvSpPr>
          <p:cNvPr id="8" name="Item 3">
            <a:extLst>
              <a:ext uri="{FF2B5EF4-FFF2-40B4-BE49-F238E27FC236}">
                <a16:creationId xmlns:a16="http://schemas.microsoft.com/office/drawing/2014/main" id="{D93BE807-66C9-5E8A-352B-B2341011B714}"/>
              </a:ext>
            </a:extLst>
          </p:cNvPr>
          <p:cNvSpPr/>
          <p:nvPr/>
        </p:nvSpPr>
        <p:spPr>
          <a:xfrm>
            <a:off x="960120" y="2834640"/>
            <a:ext cx="75438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>
                <a:solidFill>
                  <a:srgbClr val="5A3F98"/>
                </a:solidFill>
                <a:latin typeface="Calibri" pitchFamily="34" charset="0"/>
              </a:rPr>
              <a:t> </a:t>
            </a:r>
            <a:endParaRPr lang="en-US" sz="1400"/>
          </a:p>
          <a:p>
            <a:pPr marL="0" indent="0">
              <a:lnSpc>
                <a:spcPct val="125000"/>
              </a:lnSpc>
              <a:buNone/>
            </a:pPr>
            <a:r>
              <a:rPr lang="en-US" sz="1150">
                <a:solidFill>
                  <a:srgbClr val="5A3F98"/>
                </a:solidFill>
                <a:latin typeface="Calibri" pitchFamily="34" charset="0"/>
              </a:rPr>
              <a:t> </a:t>
            </a:r>
            <a:endParaRPr lang="en-US" sz="11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3A1CE6-18B3-0399-C272-04DED2D78AA0}"/>
              </a:ext>
            </a:extLst>
          </p:cNvPr>
          <p:cNvSpPr txBox="1"/>
          <p:nvPr/>
        </p:nvSpPr>
        <p:spPr>
          <a:xfrm>
            <a:off x="742484" y="887109"/>
            <a:ext cx="5811339" cy="2249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0" i="0" u="none" strike="noStrike" baseline="0" dirty="0">
                <a:solidFill>
                  <a:srgbClr val="7030A0"/>
                </a:solidFill>
                <a:latin typeface="TimesNewRomanPSMT"/>
              </a:rPr>
              <a:t>Michelle Barrentine, Certified Grief Educator</a:t>
            </a:r>
          </a:p>
          <a:p>
            <a:pPr algn="l">
              <a:lnSpc>
                <a:spcPct val="150000"/>
              </a:lnSpc>
            </a:pPr>
            <a:r>
              <a:rPr lang="en-US" sz="2400" dirty="0">
                <a:solidFill>
                  <a:srgbClr val="7030A0"/>
                </a:solidFill>
                <a:latin typeface="TimesNewRomanPSMT"/>
              </a:rPr>
              <a:t>Beginning Experience of San Antonio </a:t>
            </a:r>
          </a:p>
          <a:p>
            <a:pPr algn="l">
              <a:lnSpc>
                <a:spcPct val="150000"/>
              </a:lnSpc>
            </a:pPr>
            <a:r>
              <a:rPr lang="en-US" sz="2400" dirty="0">
                <a:solidFill>
                  <a:srgbClr val="7030A0"/>
                </a:solidFill>
                <a:latin typeface="TimesNewRomanPSM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mitchtez@yahoo.com</a:t>
            </a:r>
            <a:endParaRPr lang="en-US" sz="2400" dirty="0">
              <a:solidFill>
                <a:srgbClr val="7030A0"/>
              </a:solidFill>
              <a:latin typeface="TimesNewRomanPSMT"/>
            </a:endParaRPr>
          </a:p>
          <a:p>
            <a:pPr algn="l">
              <a:lnSpc>
                <a:spcPct val="150000"/>
              </a:lnSpc>
            </a:pPr>
            <a:r>
              <a:rPr lang="en-US" sz="2400" dirty="0">
                <a:solidFill>
                  <a:srgbClr val="7030A0"/>
                </a:solidFill>
                <a:latin typeface="TimesNewRomanPSMT"/>
              </a:rPr>
              <a:t>210-215-3733</a:t>
            </a:r>
            <a:endParaRPr lang="en-US" sz="2000" dirty="0">
              <a:solidFill>
                <a:srgbClr val="7030A0"/>
              </a:solidFill>
            </a:endParaRPr>
          </a:p>
        </p:txBody>
      </p:sp>
      <p:pic>
        <p:nvPicPr>
          <p:cNvPr id="20" name="Accent Picture">
            <a:extLst>
              <a:ext uri="{FF2B5EF4-FFF2-40B4-BE49-F238E27FC236}">
                <a16:creationId xmlns:a16="http://schemas.microsoft.com/office/drawing/2014/main" id="{FE106FD8-24CC-BDBA-2425-A04D707B33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550" b="11550"/>
          <a:stretch>
            <a:fillRect/>
          </a:stretch>
        </p:blipFill>
        <p:spPr>
          <a:xfrm>
            <a:off x="742484" y="3521213"/>
            <a:ext cx="2598343" cy="1241755"/>
          </a:xfrm>
          <a:prstGeom prst="rect">
            <a:avLst/>
          </a:prstGeom>
        </p:spPr>
      </p:pic>
      <p:pic>
        <p:nvPicPr>
          <p:cNvPr id="3" name="Image 0" descr="/agent/turn1/workspace/images/soft-watercolor-illustration-of-a-winding-path-thr_2026-06-02T03-07-53_image_DAS_0.jpg">
            <a:extLst>
              <a:ext uri="{FF2B5EF4-FFF2-40B4-BE49-F238E27FC236}">
                <a16:creationId xmlns:a16="http://schemas.microsoft.com/office/drawing/2014/main" id="{4E444FD9-30C8-93A4-EE35-4D8F3B37AA4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111" r="25111"/>
          <a:stretch/>
        </p:blipFill>
        <p:spPr>
          <a:xfrm>
            <a:off x="6656227" y="914032"/>
            <a:ext cx="2171700" cy="290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529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0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640080" y="45720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>
                <a:solidFill>
                  <a:srgbClr val="5A3F9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endParaRPr lang="en-US" sz="3600"/>
          </a:p>
        </p:txBody>
      </p:sp>
      <p:sp>
        <p:nvSpPr>
          <p:cNvPr id="3" name="Left Card"/>
          <p:cNvSpPr/>
          <p:nvPr/>
        </p:nvSpPr>
        <p:spPr>
          <a:xfrm>
            <a:off x="574766" y="1554480"/>
            <a:ext cx="374904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Left Accent"/>
          <p:cNvSpPr/>
          <p:nvPr/>
        </p:nvSpPr>
        <p:spPr>
          <a:xfrm>
            <a:off x="574766" y="1417320"/>
            <a:ext cx="3749040" cy="73152"/>
          </a:xfrm>
          <a:prstGeom prst="rect">
            <a:avLst/>
          </a:prstGeom>
          <a:solidFill>
            <a:srgbClr val="5A3F9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Left Heading"/>
          <p:cNvSpPr/>
          <p:nvPr/>
        </p:nvSpPr>
        <p:spPr>
          <a:xfrm>
            <a:off x="914400" y="16459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5A3F9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endParaRPr lang="en-US" sz="1800"/>
          </a:p>
        </p:txBody>
      </p:sp>
      <p:sp>
        <p:nvSpPr>
          <p:cNvPr id="6" name="Left Body"/>
          <p:cNvSpPr/>
          <p:nvPr/>
        </p:nvSpPr>
        <p:spPr>
          <a:xfrm>
            <a:off x="914400" y="2103120"/>
            <a:ext cx="3200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300">
                <a:solidFill>
                  <a:srgbClr val="5A3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/>
          </a:p>
        </p:txBody>
      </p:sp>
      <p:sp>
        <p:nvSpPr>
          <p:cNvPr id="7" name="Right Card"/>
          <p:cNvSpPr/>
          <p:nvPr/>
        </p:nvSpPr>
        <p:spPr>
          <a:xfrm>
            <a:off x="4689566" y="1554480"/>
            <a:ext cx="374904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Right Accent"/>
          <p:cNvSpPr/>
          <p:nvPr/>
        </p:nvSpPr>
        <p:spPr>
          <a:xfrm>
            <a:off x="4689566" y="1417320"/>
            <a:ext cx="3749040" cy="73152"/>
          </a:xfrm>
          <a:prstGeom prst="rect">
            <a:avLst/>
          </a:prstGeom>
          <a:solidFill>
            <a:srgbClr val="6BAF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Right Heading"/>
          <p:cNvSpPr/>
          <p:nvPr/>
        </p:nvSpPr>
        <p:spPr>
          <a:xfrm>
            <a:off x="5029200" y="16459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6BAF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endParaRPr lang="en-US" sz="1800"/>
          </a:p>
        </p:txBody>
      </p:sp>
      <p:sp>
        <p:nvSpPr>
          <p:cNvPr id="10" name="Right Body"/>
          <p:cNvSpPr/>
          <p:nvPr/>
        </p:nvSpPr>
        <p:spPr>
          <a:xfrm>
            <a:off x="5029200" y="2103120"/>
            <a:ext cx="3200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300">
                <a:solidFill>
                  <a:srgbClr val="5A3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 Bar"/>
          <p:cNvSpPr/>
          <p:nvPr/>
        </p:nvSpPr>
        <p:spPr>
          <a:xfrm>
            <a:off x="365760" y="365760"/>
            <a:ext cx="73152" cy="4389120"/>
          </a:xfrm>
          <a:prstGeom prst="rect">
            <a:avLst/>
          </a:prstGeom>
          <a:solidFill>
            <a:srgbClr val="5A3F9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Green Dot"/>
          <p:cNvSpPr/>
          <p:nvPr/>
        </p:nvSpPr>
        <p:spPr>
          <a:xfrm>
            <a:off x="347472" y="4846320"/>
            <a:ext cx="109728" cy="109728"/>
          </a:xfrm>
          <a:prstGeom prst="ellipse">
            <a:avLst/>
          </a:prstGeom>
          <a:solidFill>
            <a:srgbClr val="B7DC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itle"/>
          <p:cNvSpPr/>
          <p:nvPr/>
        </p:nvSpPr>
        <p:spPr>
          <a:xfrm>
            <a:off x="731520" y="45720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>
                <a:solidFill>
                  <a:srgbClr val="5A3F9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endParaRPr lang="en-US" sz="3600"/>
          </a:p>
        </p:txBody>
      </p:sp>
      <p:sp>
        <p:nvSpPr>
          <p:cNvPr id="5" name="Body"/>
          <p:cNvSpPr/>
          <p:nvPr/>
        </p:nvSpPr>
        <p:spPr>
          <a:xfrm>
            <a:off x="731520" y="1371600"/>
            <a:ext cx="78638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500">
                <a:solidFill>
                  <a:srgbClr val="5A3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rgbClr val="EDE8FF"/>
            </a:gs>
            <a:gs pos="100000">
              <a:srgbClr val="FAFBF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1371600" y="13716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>
                <a:solidFill>
                  <a:srgbClr val="5A3F9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endParaRPr lang="en-US" sz="4200"/>
          </a:p>
        </p:txBody>
      </p:sp>
      <p:sp>
        <p:nvSpPr>
          <p:cNvPr id="3" name="Purple Line"/>
          <p:cNvSpPr/>
          <p:nvPr/>
        </p:nvSpPr>
        <p:spPr>
          <a:xfrm>
            <a:off x="3657600" y="2468880"/>
            <a:ext cx="914400" cy="45720"/>
          </a:xfrm>
          <a:prstGeom prst="rect">
            <a:avLst/>
          </a:prstGeom>
          <a:solidFill>
            <a:srgbClr val="5A3F9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Green Line"/>
          <p:cNvSpPr/>
          <p:nvPr/>
        </p:nvSpPr>
        <p:spPr>
          <a:xfrm>
            <a:off x="4572000" y="2468880"/>
            <a:ext cx="914400" cy="45720"/>
          </a:xfrm>
          <a:prstGeom prst="rect">
            <a:avLst/>
          </a:prstGeom>
          <a:solidFill>
            <a:srgbClr val="B7DC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ubtitle"/>
          <p:cNvSpPr/>
          <p:nvPr/>
        </p:nvSpPr>
        <p:spPr>
          <a:xfrm>
            <a:off x="1371600" y="2743200"/>
            <a:ext cx="6400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600">
                <a:solidFill>
                  <a:srgbClr val="5A3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A3F98"/>
      </a:dk2>
      <a:lt2>
        <a:srgbClr val="E7E6E6"/>
      </a:lt2>
      <a:accent1>
        <a:srgbClr val="7B6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B7DC78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6026</TotalTime>
  <Words>1157</Words>
  <Application>Microsoft Office PowerPoint</Application>
  <PresentationFormat>On-screen Show (16:9)</PresentationFormat>
  <Paragraphs>165</Paragraphs>
  <Slides>14</Slides>
  <Notes>11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Georgia</vt:lpstr>
      <vt:lpstr>TimesNewRomanPSMT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Michelle MB</dc:creator>
  <cp:lastModifiedBy>Michelle MB</cp:lastModifiedBy>
  <cp:revision>1</cp:revision>
  <dcterms:created xsi:type="dcterms:W3CDTF">2026-06-02T03:11:36Z</dcterms:created>
  <dcterms:modified xsi:type="dcterms:W3CDTF">2026-06-08T05:45:38Z</dcterms:modified>
</cp:coreProperties>
</file>