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6" d="100"/>
          <a:sy n="96" d="100"/>
        </p:scale>
        <p:origin x="-81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printerSettings" Target="printerSettings/printerSettings1.bin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005D0-9A04-D046-A2FA-E300951E1D7E}" type="datetimeFigureOut">
              <a:rPr lang="en-US" smtClean="0"/>
              <a:t>6/5/13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138CD-E0AF-514A-BDE3-A4339ED28B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645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8000">
        <p:fade/>
      </p:transition>
    </mc:Choice>
    <mc:Fallback xmlns="">
      <p:transition xmlns:p14="http://schemas.microsoft.com/office/powerpoint/2010/main" spd="slow" advClick="0" advTm="8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005D0-9A04-D046-A2FA-E300951E1D7E}" type="datetimeFigureOut">
              <a:rPr lang="en-US" smtClean="0"/>
              <a:t>6/5/13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138CD-E0AF-514A-BDE3-A4339ED28B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879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8000">
        <p:fade/>
      </p:transition>
    </mc:Choice>
    <mc:Fallback xmlns="">
      <p:transition xmlns:p14="http://schemas.microsoft.com/office/powerpoint/2010/main" spd="slow" advClick="0" advTm="8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005D0-9A04-D046-A2FA-E300951E1D7E}" type="datetimeFigureOut">
              <a:rPr lang="en-US" smtClean="0"/>
              <a:t>6/5/13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138CD-E0AF-514A-BDE3-A4339ED28B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5063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8000">
        <p:fade/>
      </p:transition>
    </mc:Choice>
    <mc:Fallback xmlns="">
      <p:transition xmlns:p14="http://schemas.microsoft.com/office/powerpoint/2010/main" spd="slow" advClick="0" advTm="8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005D0-9A04-D046-A2FA-E300951E1D7E}" type="datetimeFigureOut">
              <a:rPr lang="en-US" smtClean="0"/>
              <a:t>6/5/13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138CD-E0AF-514A-BDE3-A4339ED28B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2661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8000">
        <p:fade/>
      </p:transition>
    </mc:Choice>
    <mc:Fallback xmlns="">
      <p:transition xmlns:p14="http://schemas.microsoft.com/office/powerpoint/2010/main" spd="slow" advClick="0" advTm="8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005D0-9A04-D046-A2FA-E300951E1D7E}" type="datetimeFigureOut">
              <a:rPr lang="en-US" smtClean="0"/>
              <a:t>6/5/13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138CD-E0AF-514A-BDE3-A4339ED28B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451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8000">
        <p:fade/>
      </p:transition>
    </mc:Choice>
    <mc:Fallback xmlns="">
      <p:transition xmlns:p14="http://schemas.microsoft.com/office/powerpoint/2010/main" spd="slow" advClick="0" advTm="8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005D0-9A04-D046-A2FA-E300951E1D7E}" type="datetimeFigureOut">
              <a:rPr lang="en-US" smtClean="0"/>
              <a:t>6/5/13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138CD-E0AF-514A-BDE3-A4339ED28B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381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8000">
        <p:fade/>
      </p:transition>
    </mc:Choice>
    <mc:Fallback xmlns="">
      <p:transition xmlns:p14="http://schemas.microsoft.com/office/powerpoint/2010/main" spd="slow" advClick="0" advTm="8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005D0-9A04-D046-A2FA-E300951E1D7E}" type="datetimeFigureOut">
              <a:rPr lang="en-US" smtClean="0"/>
              <a:t>6/5/13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138CD-E0AF-514A-BDE3-A4339ED28B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713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8000">
        <p:fade/>
      </p:transition>
    </mc:Choice>
    <mc:Fallback xmlns="">
      <p:transition xmlns:p14="http://schemas.microsoft.com/office/powerpoint/2010/main" spd="slow" advClick="0" advTm="8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005D0-9A04-D046-A2FA-E300951E1D7E}" type="datetimeFigureOut">
              <a:rPr lang="en-US" smtClean="0"/>
              <a:t>6/5/13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138CD-E0AF-514A-BDE3-A4339ED28B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3138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8000">
        <p:fade/>
      </p:transition>
    </mc:Choice>
    <mc:Fallback xmlns="">
      <p:transition xmlns:p14="http://schemas.microsoft.com/office/powerpoint/2010/main" spd="slow" advClick="0" advTm="8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005D0-9A04-D046-A2FA-E300951E1D7E}" type="datetimeFigureOut">
              <a:rPr lang="en-US" smtClean="0"/>
              <a:t>6/5/13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138CD-E0AF-514A-BDE3-A4339ED28B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907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8000">
        <p:fade/>
      </p:transition>
    </mc:Choice>
    <mc:Fallback xmlns="">
      <p:transition xmlns:p14="http://schemas.microsoft.com/office/powerpoint/2010/main" spd="slow" advClick="0" advTm="8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005D0-9A04-D046-A2FA-E300951E1D7E}" type="datetimeFigureOut">
              <a:rPr lang="en-US" smtClean="0"/>
              <a:t>6/5/13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138CD-E0AF-514A-BDE3-A4339ED28B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415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8000">
        <p:fade/>
      </p:transition>
    </mc:Choice>
    <mc:Fallback xmlns="">
      <p:transition xmlns:p14="http://schemas.microsoft.com/office/powerpoint/2010/main" spd="slow" advClick="0" advTm="8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005D0-9A04-D046-A2FA-E300951E1D7E}" type="datetimeFigureOut">
              <a:rPr lang="en-US" smtClean="0"/>
              <a:t>6/5/13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138CD-E0AF-514A-BDE3-A4339ED28B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230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8000">
        <p:fade/>
      </p:transition>
    </mc:Choice>
    <mc:Fallback xmlns="">
      <p:transition xmlns:p14="http://schemas.microsoft.com/office/powerpoint/2010/main" spd="slow" advClick="0" advTm="8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2005D0-9A04-D046-A2FA-E300951E1D7E}" type="datetimeFigureOut">
              <a:rPr lang="en-US" smtClean="0"/>
              <a:t>6/5/13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B138CD-E0AF-514A-BDE3-A4339ED28B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6558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3000" advClick="0" advTm="8000">
        <p:fade/>
      </p:transition>
    </mc:Choice>
    <mc:Fallback xmlns="">
      <p:transition xmlns:p14="http://schemas.microsoft.com/office/powerpoint/2010/main" spd="slow" advClick="0" advTm="8000">
        <p:fade/>
      </p:transition>
    </mc:Fallback>
  </mc:AlternateConten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Relationship Id="rId3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Relationship Id="rId3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Relationship Id="rId3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Relationship Id="rId3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Relationship Id="rId3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Relationship Id="rId3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Relationship Id="rId3" Type="http://schemas.openxmlformats.org/officeDocument/2006/relationships/image" Target="../media/image8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Relationship Id="rId3" Type="http://schemas.openxmlformats.org/officeDocument/2006/relationships/image" Target="../media/image9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Relationship Id="rId3" Type="http://schemas.openxmlformats.org/officeDocument/2006/relationships/image" Target="../media/image10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Relationship Id="rId3" Type="http://schemas.openxmlformats.org/officeDocument/2006/relationships/image" Target="../media/image11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Relationship Id="rId3" Type="http://schemas.openxmlformats.org/officeDocument/2006/relationships/image" Target="../media/image12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Relationship Id="rId3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Relationship Id="rId3" Type="http://schemas.openxmlformats.org/officeDocument/2006/relationships/image" Target="../media/image14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Relationship Id="rId3" Type="http://schemas.openxmlformats.org/officeDocument/2006/relationships/image" Target="../media/image15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Relationship Id="rId3" Type="http://schemas.openxmlformats.org/officeDocument/2006/relationships/image" Target="../media/image1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ain Background Scree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455" y="0"/>
            <a:ext cx="9259747" cy="6871237"/>
          </a:xfrm>
          <a:prstGeom prst="rect">
            <a:avLst/>
          </a:prstGeom>
        </p:spPr>
      </p:pic>
      <p:pic>
        <p:nvPicPr>
          <p:cNvPr id="5" name="Picture 4" descr="Vera_GrRapid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9988" y="2235837"/>
            <a:ext cx="7256848" cy="3320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975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8000">
        <p:fade/>
      </p:transition>
    </mc:Choice>
    <mc:Fallback xmlns="">
      <p:transition xmlns:p14="http://schemas.microsoft.com/office/powerpoint/2010/main" spd="slow" advClick="0" advTm="800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ain Background Scree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455" y="0"/>
            <a:ext cx="9259747" cy="6871237"/>
          </a:xfrm>
          <a:prstGeom prst="rect">
            <a:avLst/>
          </a:prstGeom>
        </p:spPr>
      </p:pic>
      <p:pic>
        <p:nvPicPr>
          <p:cNvPr id="2" name="Picture 1" descr="Mary_SanJos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1002" y="2158212"/>
            <a:ext cx="7239138" cy="3423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23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8000">
        <p:fade/>
      </p:transition>
    </mc:Choice>
    <mc:Fallback xmlns="">
      <p:transition xmlns:p14="http://schemas.microsoft.com/office/powerpoint/2010/main" spd="slow" advClick="0" advTm="800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ain Background Scree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455" y="0"/>
            <a:ext cx="9259747" cy="6871237"/>
          </a:xfrm>
          <a:prstGeom prst="rect">
            <a:avLst/>
          </a:prstGeom>
        </p:spPr>
      </p:pic>
      <p:pic>
        <p:nvPicPr>
          <p:cNvPr id="2" name="Picture 1" descr="Bill_SunCityC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8090" y="2222299"/>
            <a:ext cx="7292050" cy="3295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23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8000">
        <p:fade/>
      </p:transition>
    </mc:Choice>
    <mc:Fallback xmlns="">
      <p:transition xmlns:p14="http://schemas.microsoft.com/office/powerpoint/2010/main" spd="slow" advClick="0" advTm="800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ain Background Scree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455" y="0"/>
            <a:ext cx="9259747" cy="6871237"/>
          </a:xfrm>
          <a:prstGeom prst="rect">
            <a:avLst/>
          </a:prstGeom>
        </p:spPr>
      </p:pic>
      <p:pic>
        <p:nvPicPr>
          <p:cNvPr id="2" name="Picture 1" descr="Rosemarie_Trento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8090" y="2229551"/>
            <a:ext cx="7305278" cy="3301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23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8000">
        <p:fade/>
      </p:transition>
    </mc:Choice>
    <mc:Fallback xmlns="">
      <p:transition xmlns:p14="http://schemas.microsoft.com/office/powerpoint/2010/main" spd="slow" advClick="0" advTm="800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ain Background Scree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455" y="0"/>
            <a:ext cx="9259747" cy="6871237"/>
          </a:xfrm>
          <a:prstGeom prst="rect">
            <a:avLst/>
          </a:prstGeom>
        </p:spPr>
      </p:pic>
      <p:pic>
        <p:nvPicPr>
          <p:cNvPr id="2" name="Picture 1" descr="Susan_SanDiego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15"/>
          <a:stretch/>
        </p:blipFill>
        <p:spPr>
          <a:xfrm>
            <a:off x="1904863" y="2103537"/>
            <a:ext cx="7307066" cy="3709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23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8000">
        <p:fade/>
      </p:transition>
    </mc:Choice>
    <mc:Fallback xmlns="">
      <p:transition xmlns:p14="http://schemas.microsoft.com/office/powerpoint/2010/main" spd="slow" advClick="0" advTm="800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ain Background Scree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455" y="0"/>
            <a:ext cx="9259747" cy="6871237"/>
          </a:xfrm>
          <a:prstGeom prst="rect">
            <a:avLst/>
          </a:prstGeom>
        </p:spPr>
      </p:pic>
      <p:pic>
        <p:nvPicPr>
          <p:cNvPr id="2" name="Picture 1" descr="Anna_Alexandri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4230" y="2276959"/>
            <a:ext cx="7199453" cy="3501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23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8000">
        <p:fade/>
      </p:transition>
    </mc:Choice>
    <mc:Fallback xmlns="">
      <p:transition xmlns:p14="http://schemas.microsoft.com/office/powerpoint/2010/main" spd="slow" advClick="0" advTm="800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ain Background Scree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455" y="0"/>
            <a:ext cx="9259747" cy="6871237"/>
          </a:xfrm>
          <a:prstGeom prst="rect">
            <a:avLst/>
          </a:prstGeom>
        </p:spPr>
      </p:pic>
      <p:pic>
        <p:nvPicPr>
          <p:cNvPr id="2" name="Picture 1" descr="Jim_Phoeni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6143" y="2288747"/>
            <a:ext cx="7224239" cy="3334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23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8000">
        <p:fade/>
      </p:transition>
    </mc:Choice>
    <mc:Fallback xmlns="">
      <p:transition xmlns:p14="http://schemas.microsoft.com/office/powerpoint/2010/main" spd="slow" advClick="0" advTm="800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ain Background Scree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455" y="0"/>
            <a:ext cx="9259747" cy="6871237"/>
          </a:xfrm>
          <a:prstGeom prst="rect">
            <a:avLst/>
          </a:prstGeom>
        </p:spPr>
      </p:pic>
      <p:pic>
        <p:nvPicPr>
          <p:cNvPr id="3" name="Picture 2" descr="AnneMarie_Auckland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341" y="2151097"/>
            <a:ext cx="7278799" cy="3585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23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8000">
        <p:fade/>
      </p:transition>
    </mc:Choice>
    <mc:Fallback xmlns="">
      <p:transition xmlns:p14="http://schemas.microsoft.com/office/powerpoint/2010/main" spd="slow" advClick="0" advTm="800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ain Background Scree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455" y="0"/>
            <a:ext cx="9259747" cy="6871237"/>
          </a:xfrm>
          <a:prstGeom prst="rect">
            <a:avLst/>
          </a:prstGeom>
        </p:spPr>
      </p:pic>
      <p:pic>
        <p:nvPicPr>
          <p:cNvPr id="2" name="Picture 1" descr="Barbara_Singapor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7674" y="2369596"/>
            <a:ext cx="7196325" cy="3200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695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8000">
        <p:fade/>
      </p:transition>
    </mc:Choice>
    <mc:Fallback xmlns="">
      <p:transition xmlns:p14="http://schemas.microsoft.com/office/powerpoint/2010/main" spd="slow" advClick="0" advTm="800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ain Background Scree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455" y="0"/>
            <a:ext cx="9259747" cy="6871237"/>
          </a:xfrm>
          <a:prstGeom prst="rect">
            <a:avLst/>
          </a:prstGeom>
        </p:spPr>
      </p:pic>
      <p:pic>
        <p:nvPicPr>
          <p:cNvPr id="2" name="Picture 1" descr="Beverly_Charlesto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380" y="2177494"/>
            <a:ext cx="7302455" cy="3312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695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8000">
        <p:fade/>
      </p:transition>
    </mc:Choice>
    <mc:Fallback xmlns="">
      <p:transition xmlns:p14="http://schemas.microsoft.com/office/powerpoint/2010/main" spd="slow" advClick="0" advTm="800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ain Background Scree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455" y="0"/>
            <a:ext cx="9259747" cy="6871237"/>
          </a:xfrm>
          <a:prstGeom prst="rect">
            <a:avLst/>
          </a:prstGeom>
        </p:spPr>
      </p:pic>
      <p:pic>
        <p:nvPicPr>
          <p:cNvPr id="2" name="Picture 1" descr="Jackie_Sacrament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1634" y="2278344"/>
            <a:ext cx="7328430" cy="3286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695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8000">
        <p:fade/>
      </p:transition>
    </mc:Choice>
    <mc:Fallback xmlns="">
      <p:transition xmlns:p14="http://schemas.microsoft.com/office/powerpoint/2010/main" spd="slow" advClick="0" advTm="800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ain Background Scree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455" y="0"/>
            <a:ext cx="9259747" cy="6871237"/>
          </a:xfrm>
          <a:prstGeom prst="rect">
            <a:avLst/>
          </a:prstGeom>
        </p:spPr>
      </p:pic>
      <p:pic>
        <p:nvPicPr>
          <p:cNvPr id="2" name="Picture 1" descr="Bill_Dallas.jp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858" y="2139366"/>
            <a:ext cx="7292054" cy="3491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695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8000">
        <p:fade/>
      </p:transition>
    </mc:Choice>
    <mc:Fallback xmlns="">
      <p:transition xmlns:p14="http://schemas.microsoft.com/office/powerpoint/2010/main" spd="slow" advClick="0" advTm="800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ain Background Scree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455" y="0"/>
            <a:ext cx="9259747" cy="6871237"/>
          </a:xfrm>
          <a:prstGeom prst="rect">
            <a:avLst/>
          </a:prstGeom>
        </p:spPr>
      </p:pic>
      <p:pic>
        <p:nvPicPr>
          <p:cNvPr id="2" name="Picture 1" descr="Carmel_Cork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8330" y="2239915"/>
            <a:ext cx="7331734" cy="3298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695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8000">
        <p:fade/>
      </p:transition>
    </mc:Choice>
    <mc:Fallback xmlns="">
      <p:transition xmlns:p14="http://schemas.microsoft.com/office/powerpoint/2010/main" spd="slow" advClick="0" advTm="800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ain Background Scree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455" y="0"/>
            <a:ext cx="9259747" cy="6871237"/>
          </a:xfrm>
          <a:prstGeom prst="rect">
            <a:avLst/>
          </a:prstGeom>
        </p:spPr>
      </p:pic>
      <p:pic>
        <p:nvPicPr>
          <p:cNvPr id="2" name="Picture 1" descr="Ngaire_Auckland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2114" y="2048124"/>
            <a:ext cx="7317950" cy="3582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695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8000">
        <p:fade/>
      </p:transition>
    </mc:Choice>
    <mc:Fallback xmlns="">
      <p:transition xmlns:p14="http://schemas.microsoft.com/office/powerpoint/2010/main" spd="slow" advClick="0" advTm="800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ain Background Scree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455" y="0"/>
            <a:ext cx="9259747" cy="6871237"/>
          </a:xfrm>
          <a:prstGeom prst="rect">
            <a:avLst/>
          </a:prstGeom>
        </p:spPr>
      </p:pic>
      <p:pic>
        <p:nvPicPr>
          <p:cNvPr id="2" name="Picture 1" descr="Deb_Perth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1634" y="2156640"/>
            <a:ext cx="7311086" cy="3383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695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8000">
        <p:fade/>
      </p:transition>
    </mc:Choice>
    <mc:Fallback xmlns="">
      <p:transition xmlns:p14="http://schemas.microsoft.com/office/powerpoint/2010/main" spd="slow" advClick="0" advTm="800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0</Words>
  <Application>Microsoft Macintosh PowerPoint</Application>
  <PresentationFormat>On-screen Show (4:3)</PresentationFormat>
  <Paragraphs>0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Beginning Experience International Ministry,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Bette Thompson</dc:creator>
  <cp:lastModifiedBy>Bette Thompson</cp:lastModifiedBy>
  <cp:revision>6</cp:revision>
  <dcterms:created xsi:type="dcterms:W3CDTF">2013-06-05T15:25:14Z</dcterms:created>
  <dcterms:modified xsi:type="dcterms:W3CDTF">2013-06-05T16:30:46Z</dcterms:modified>
</cp:coreProperties>
</file>